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Республика Украина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Днепр – самая большая река </a:t>
            </a:r>
            <a:r>
              <a:rPr lang="ru-RU" dirty="0" smtClean="0"/>
              <a:t>Украины.</a:t>
            </a:r>
            <a:endParaRPr lang="ru-RU" dirty="0"/>
          </a:p>
        </p:txBody>
      </p:sp>
      <p:pic>
        <p:nvPicPr>
          <p:cNvPr id="1026" name="Picture 2" descr="C:\Users\Pony!Pony!RUN!RUN!\Desktop\днепр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6713" y="1988840"/>
            <a:ext cx="3917255" cy="439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ony!Pony!RUN!RUN!\Desktop\дне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988839"/>
            <a:ext cx="4248472" cy="439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76506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332656"/>
            <a:ext cx="7756263" cy="1584176"/>
          </a:xfrm>
        </p:spPr>
        <p:txBody>
          <a:bodyPr/>
          <a:lstStyle/>
          <a:p>
            <a:r>
              <a:rPr lang="ru-RU" dirty="0"/>
              <a:t>Н</a:t>
            </a:r>
            <a:r>
              <a:rPr lang="ru-RU" dirty="0" smtClean="0"/>
              <a:t>арод </a:t>
            </a:r>
            <a:r>
              <a:rPr lang="ru-RU" dirty="0"/>
              <a:t>Украины — </a:t>
            </a:r>
            <a:r>
              <a:rPr lang="ru-RU" dirty="0" smtClean="0"/>
              <a:t>украинцы.</a:t>
            </a:r>
            <a:endParaRPr lang="ru-RU" dirty="0"/>
          </a:p>
        </p:txBody>
      </p:sp>
      <p:pic>
        <p:nvPicPr>
          <p:cNvPr id="9218" name="Picture 2" descr="C:\Users\Pony!Pony!RUN!RUN!\Desktop\укр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32856"/>
            <a:ext cx="3528392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Pony!Pony!RUN!RUN!\Desktop\кост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132856"/>
            <a:ext cx="3600399" cy="439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96407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/>
              <a:t>Второй по численности народ — </a:t>
            </a:r>
            <a:r>
              <a:rPr lang="ru-RU" sz="4800" dirty="0" smtClean="0"/>
              <a:t>русские.</a:t>
            </a:r>
            <a:endParaRPr lang="ru-RU" sz="4800" dirty="0"/>
          </a:p>
        </p:txBody>
      </p:sp>
      <p:pic>
        <p:nvPicPr>
          <p:cNvPr id="2051" name="Picture 3" descr="C:\Users\Pony!Pony!RUN!RUN!\Desktop\р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73274"/>
            <a:ext cx="2808312" cy="3803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ony!Pony!RUN!RUN!\Desktop\руск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103115"/>
            <a:ext cx="2589907" cy="380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34697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Этническими </a:t>
            </a:r>
            <a:r>
              <a:rPr lang="ru-RU" sz="4000" dirty="0"/>
              <a:t>группами населения Украины являются: </a:t>
            </a:r>
            <a:r>
              <a:rPr lang="ru-RU" sz="4000" dirty="0" smtClean="0"/>
              <a:t>белорусы, молдаване, </a:t>
            </a:r>
            <a:r>
              <a:rPr lang="ru-RU" sz="4000" dirty="0"/>
              <a:t>крымские </a:t>
            </a:r>
            <a:r>
              <a:rPr lang="ru-RU" sz="4000" dirty="0" smtClean="0"/>
              <a:t>татары.</a:t>
            </a:r>
            <a:endParaRPr lang="ru-RU" sz="4000" dirty="0"/>
          </a:p>
        </p:txBody>
      </p:sp>
      <p:pic>
        <p:nvPicPr>
          <p:cNvPr id="3074" name="Picture 2" descr="C:\Users\Pony!Pony!RUN!RUN!\Desktop\белор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2448272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Pony!Pony!RUN!RUN!\Desktop\молдаване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8168" y="2031256"/>
            <a:ext cx="2507927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Pony!Pony!RUN!RUN!\Desktop\татары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031256"/>
            <a:ext cx="2592288" cy="403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67277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Шевченко Тарас (1814 - 1861</a:t>
            </a:r>
            <a:r>
              <a:rPr lang="ru-RU" dirty="0" smtClean="0"/>
              <a:t>) </a:t>
            </a:r>
          </a:p>
          <a:p>
            <a:pPr marL="0" indent="0">
              <a:buNone/>
            </a:pPr>
            <a:r>
              <a:rPr lang="ru-RU" dirty="0"/>
              <a:t>П</a:t>
            </a:r>
            <a:r>
              <a:rPr lang="ru-RU" dirty="0" smtClean="0"/>
              <a:t>оэт</a:t>
            </a:r>
            <a:r>
              <a:rPr lang="ru-RU" dirty="0"/>
              <a:t>, писатель, художник.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Известные украинцы.</a:t>
            </a:r>
            <a:endParaRPr lang="ru-RU" dirty="0"/>
          </a:p>
        </p:txBody>
      </p:sp>
      <p:pic>
        <p:nvPicPr>
          <p:cNvPr id="4098" name="Picture 2" descr="C:\Users\Pony!Pony!RUN!RUN!\Desktop\тара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18125" y="2374900"/>
            <a:ext cx="259715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32930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24544" y="2077691"/>
            <a:ext cx="7745412" cy="5328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27584" y="692696"/>
            <a:ext cx="438895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</a:t>
            </a:r>
            <a:r>
              <a:rPr lang="ru-RU" sz="2800" dirty="0"/>
              <a:t>Остап Вишня (1889 - 1956</a:t>
            </a:r>
            <a:r>
              <a:rPr lang="ru-RU" sz="2800" dirty="0" smtClean="0"/>
              <a:t>)</a:t>
            </a:r>
          </a:p>
          <a:p>
            <a:r>
              <a:rPr lang="ru-RU" sz="2800" dirty="0"/>
              <a:t>Украинский писатель, </a:t>
            </a:r>
            <a:endParaRPr lang="ru-RU" sz="2800" dirty="0" smtClean="0"/>
          </a:p>
          <a:p>
            <a:r>
              <a:rPr lang="ru-RU" sz="2800" dirty="0" smtClean="0"/>
              <a:t>юморист </a:t>
            </a:r>
            <a:r>
              <a:rPr lang="ru-RU" sz="2800" dirty="0"/>
              <a:t>и сатирик. </a:t>
            </a:r>
          </a:p>
        </p:txBody>
      </p:sp>
      <p:pic>
        <p:nvPicPr>
          <p:cNvPr id="5123" name="Picture 3" descr="C:\Users\Pony!Pony!RUN!RUN!\Desktop\остап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32656"/>
            <a:ext cx="3600400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384452" y="4960640"/>
            <a:ext cx="458003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</a:t>
            </a:r>
            <a:r>
              <a:rPr lang="ru-RU" sz="2800" dirty="0"/>
              <a:t>Леся Украинка (1871 - 1913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 Писательница</a:t>
            </a:r>
            <a:r>
              <a:rPr lang="ru-RU" sz="2800" dirty="0"/>
              <a:t>, </a:t>
            </a:r>
            <a:endParaRPr lang="ru-RU" sz="2800" dirty="0" smtClean="0"/>
          </a:p>
          <a:p>
            <a:r>
              <a:rPr lang="ru-RU" sz="2800" dirty="0" smtClean="0"/>
              <a:t>поэтесса</a:t>
            </a:r>
            <a:r>
              <a:rPr lang="ru-RU" sz="2800" dirty="0"/>
              <a:t>, </a:t>
            </a:r>
            <a:r>
              <a:rPr lang="ru-RU" sz="2800" dirty="0" smtClean="0"/>
              <a:t>фольклористка</a:t>
            </a:r>
            <a:r>
              <a:rPr lang="ru-RU" sz="2800" dirty="0"/>
              <a:t>.</a:t>
            </a:r>
          </a:p>
        </p:txBody>
      </p:sp>
      <p:pic>
        <p:nvPicPr>
          <p:cNvPr id="5124" name="Picture 4" descr="C:\Users\Pony!Pony!RUN!RUN!\Desktop\леся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2564904"/>
            <a:ext cx="3297238" cy="400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5698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57518" y="2504659"/>
            <a:ext cx="12972963" cy="5301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27584" y="692696"/>
            <a:ext cx="426700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Франко Иван (1856 - 1916</a:t>
            </a:r>
            <a:r>
              <a:rPr lang="ru-RU" sz="2800" dirty="0" smtClean="0"/>
              <a:t>)</a:t>
            </a:r>
          </a:p>
          <a:p>
            <a:r>
              <a:rPr lang="ru-RU" sz="2800" dirty="0"/>
              <a:t>Писатель, поэт, </a:t>
            </a:r>
            <a:r>
              <a:rPr lang="ru-RU" sz="2800" dirty="0" smtClean="0"/>
              <a:t>учёный.</a:t>
            </a:r>
            <a:endParaRPr lang="ru-RU" sz="2800" dirty="0"/>
          </a:p>
        </p:txBody>
      </p:sp>
      <p:pic>
        <p:nvPicPr>
          <p:cNvPr id="6147" name="Picture 3" descr="C:\Users\Pony!Pony!RUN!RUN!\Desktop\франко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48928"/>
            <a:ext cx="317500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95936" y="5094932"/>
            <a:ext cx="490544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Гоголь Николай (1809 - 1852) </a:t>
            </a:r>
            <a:endParaRPr lang="ru-RU" sz="2800" dirty="0" smtClean="0"/>
          </a:p>
          <a:p>
            <a:r>
              <a:rPr lang="ru-RU" sz="2800" dirty="0" smtClean="0"/>
              <a:t>Известный </a:t>
            </a:r>
            <a:r>
              <a:rPr lang="ru-RU" sz="2800" dirty="0"/>
              <a:t>прозаик, драматург</a:t>
            </a:r>
          </a:p>
        </p:txBody>
      </p:sp>
      <p:pic>
        <p:nvPicPr>
          <p:cNvPr id="6148" name="Picture 4" descr="C:\Users\Pony!Pony!RUN!RUN!\Desktop\159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80928"/>
            <a:ext cx="3168352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49063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Ласкаво</a:t>
            </a:r>
            <a:r>
              <a:rPr lang="ru-RU" dirty="0"/>
              <a:t> просимо на </a:t>
            </a:r>
            <a:r>
              <a:rPr lang="ru-RU" dirty="0" err="1"/>
              <a:t>Україна</a:t>
            </a:r>
            <a:r>
              <a:rPr lang="ru-RU" dirty="0"/>
              <a:t>!</a:t>
            </a:r>
          </a:p>
        </p:txBody>
      </p:sp>
      <p:pic>
        <p:nvPicPr>
          <p:cNvPr id="7170" name="Picture 2" descr="C:\Users\Pony!Pony!RUN!RUN!\Desktop\item1086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6084" y="2060848"/>
            <a:ext cx="6760292" cy="456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99433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ony!Pony!RUN!RUN!\Desktop\карта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352928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494007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Флаг, герб Украины.</a:t>
            </a:r>
            <a:endParaRPr lang="ru-RU" dirty="0"/>
          </a:p>
        </p:txBody>
      </p:sp>
      <p:pic>
        <p:nvPicPr>
          <p:cNvPr id="2050" name="Picture 2" descr="C:\Users\Pony!Pony!RUN!RUN!\Desktop\глаг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7560840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314046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Столица Украины –Киев.</a:t>
            </a:r>
            <a:endParaRPr lang="ru-RU" dirty="0"/>
          </a:p>
        </p:txBody>
      </p:sp>
      <p:pic>
        <p:nvPicPr>
          <p:cNvPr id="3074" name="Picture 2" descr="C:\Users\Pony!Pony!RUN!RUN!\Desktop\киев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3924" y="2006005"/>
            <a:ext cx="3962052" cy="228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Pony!Pony!RUN!RUN!\Desktop\киев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3924" y="4293097"/>
            <a:ext cx="3962052" cy="2131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Pony!Pony!RUN!RUN!\Desktop\киев 2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988716"/>
            <a:ext cx="4033242" cy="230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Pony!Pony!RUN!RUN!\Desktop\киев 4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7" y="4293096"/>
            <a:ext cx="4033242" cy="2131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47666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274668"/>
          </a:xfrm>
        </p:spPr>
        <p:txBody>
          <a:bodyPr/>
          <a:lstStyle/>
          <a:p>
            <a:r>
              <a:rPr lang="ru-RU" sz="4800" dirty="0"/>
              <a:t>Наиболее крупные областные центры Украины</a:t>
            </a:r>
          </a:p>
        </p:txBody>
      </p:sp>
      <p:pic>
        <p:nvPicPr>
          <p:cNvPr id="4098" name="Picture 2" descr="C:\Users\Pony!Pony!RUN!RUN!\Desktop\харьков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3161" y="2095450"/>
            <a:ext cx="4464496" cy="210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Pony!Pony!RUN!RUN!\Desktop\харьков2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95762"/>
            <a:ext cx="4032448" cy="2401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Pony!Pony!RUN!RUN!\Desktop\харьков1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180979"/>
            <a:ext cx="3727299" cy="2416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34754" y="3717032"/>
            <a:ext cx="40813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rgbClr val="C00000"/>
                </a:solidFill>
              </a:rPr>
              <a:t>ХАРЬКОВ</a:t>
            </a:r>
            <a:endParaRPr lang="ru-RU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840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ony!Pony!RUN!RUN!\Desktop\днепроп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3615"/>
            <a:ext cx="3096344" cy="306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Pony!Pony!RUN!RUN!\Desktop\непропе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23616"/>
            <a:ext cx="5040560" cy="30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19152" y="332656"/>
            <a:ext cx="5355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Днепропетровск</a:t>
            </a:r>
            <a:endParaRPr lang="ru-RU" sz="5400" b="1" dirty="0">
              <a:solidFill>
                <a:srgbClr val="C00000"/>
              </a:solidFill>
            </a:endParaRPr>
          </a:p>
        </p:txBody>
      </p:sp>
      <p:pic>
        <p:nvPicPr>
          <p:cNvPr id="5124" name="Picture 4" descr="C:\Users\Pony!Pony!RUN!RUN!\Desktop\донецк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84984"/>
            <a:ext cx="4032448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Pony!Pony!RUN!RUN!\Desktop\донецк1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284984"/>
            <a:ext cx="4104455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31840" y="5385990"/>
            <a:ext cx="25699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Донецк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48616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Pony!Pony!RUN!RUN!\Desktop\львов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3528392" cy="259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Pony!Pony!RUN!RUN!\Desktop\льв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7" y="476673"/>
            <a:ext cx="4540052" cy="2592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47864" y="489150"/>
            <a:ext cx="21375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Львов</a:t>
            </a:r>
            <a:endParaRPr lang="ru-RU" sz="5400" b="1" dirty="0">
              <a:solidFill>
                <a:srgbClr val="C00000"/>
              </a:solidFill>
            </a:endParaRPr>
          </a:p>
        </p:txBody>
      </p:sp>
      <p:pic>
        <p:nvPicPr>
          <p:cNvPr id="6148" name="Picture 4" descr="C:\Users\Pony!Pony!RUN!RUN!\Desktop\одесса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68959"/>
            <a:ext cx="4032447" cy="3384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Pony!Pony!RUN!RUN!\Desktop\од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1" y="3068958"/>
            <a:ext cx="4035997" cy="3384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63392" y="5501778"/>
            <a:ext cx="23517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Одесса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4922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274668"/>
          </a:xfrm>
        </p:spPr>
        <p:txBody>
          <a:bodyPr/>
          <a:lstStyle/>
          <a:p>
            <a:r>
              <a:rPr lang="ru-RU" sz="4800" dirty="0"/>
              <a:t>На юге </a:t>
            </a:r>
            <a:r>
              <a:rPr lang="ru-RU" sz="4800" dirty="0" smtClean="0"/>
              <a:t>Украина омывается </a:t>
            </a:r>
            <a:r>
              <a:rPr lang="ru-RU" sz="4800" dirty="0"/>
              <a:t>Чёрным и Азовским морями</a:t>
            </a:r>
          </a:p>
        </p:txBody>
      </p:sp>
      <p:pic>
        <p:nvPicPr>
          <p:cNvPr id="7171" name="Picture 3" descr="C:\Users\Pony!Pony!RUN!RUN!\Desktop\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2060848"/>
            <a:ext cx="7200799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00591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«</a:t>
            </a:r>
            <a:r>
              <a:rPr lang="ru-RU" sz="4000" dirty="0" err="1"/>
              <a:t>Арте́к</a:t>
            </a:r>
            <a:r>
              <a:rPr lang="ru-RU" sz="4000" dirty="0"/>
              <a:t>» — международный детский центр в Крыму, </a:t>
            </a:r>
            <a:r>
              <a:rPr lang="ru-RU" sz="4000" dirty="0" smtClean="0"/>
              <a:t>Украина.</a:t>
            </a:r>
            <a:endParaRPr lang="ru-RU" sz="4000" dirty="0"/>
          </a:p>
        </p:txBody>
      </p:sp>
      <p:pic>
        <p:nvPicPr>
          <p:cNvPr id="8195" name="Picture 3" descr="C:\Users\Pony!Pony!RUN!RUN!\Desktop\артек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59" y="4149080"/>
            <a:ext cx="3816425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Pony!Pony!RUN!RUN!\Desktop\арт.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971" y="2060848"/>
            <a:ext cx="3783013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Pony!Pony!RUN!RUN!\Desktop\2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149080"/>
            <a:ext cx="4104456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C:\Users\Pony!Pony!RUN!RUN!\Desktop\ф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060848"/>
            <a:ext cx="4104456" cy="208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9772" y="3284984"/>
            <a:ext cx="74766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В прошлом — </a:t>
            </a:r>
            <a:endParaRPr lang="ru-RU" sz="4000" b="1" dirty="0" smtClean="0">
              <a:solidFill>
                <a:srgbClr val="C00000"/>
              </a:solidFill>
            </a:endParaRPr>
          </a:p>
          <a:p>
            <a:r>
              <a:rPr lang="ru-RU" sz="4000" b="1" dirty="0" smtClean="0">
                <a:solidFill>
                  <a:srgbClr val="C00000"/>
                </a:solidFill>
              </a:rPr>
              <a:t>самый </a:t>
            </a:r>
            <a:r>
              <a:rPr lang="ru-RU" sz="4000" b="1" dirty="0">
                <a:solidFill>
                  <a:srgbClr val="C00000"/>
                </a:solidFill>
              </a:rPr>
              <a:t>знаменитый </a:t>
            </a:r>
            <a:endParaRPr lang="ru-RU" sz="4000" b="1" dirty="0" smtClean="0">
              <a:solidFill>
                <a:srgbClr val="C00000"/>
              </a:solidFill>
            </a:endParaRPr>
          </a:p>
          <a:p>
            <a:r>
              <a:rPr lang="ru-RU" sz="4000" b="1" dirty="0" smtClean="0">
                <a:solidFill>
                  <a:srgbClr val="C00000"/>
                </a:solidFill>
              </a:rPr>
              <a:t>пионерский </a:t>
            </a:r>
            <a:r>
              <a:rPr lang="ru-RU" sz="4000" b="1" dirty="0">
                <a:solidFill>
                  <a:srgbClr val="C00000"/>
                </a:solidFill>
              </a:rPr>
              <a:t>лагерь СССР</a:t>
            </a:r>
          </a:p>
        </p:txBody>
      </p:sp>
    </p:spTree>
    <p:extLst>
      <p:ext uri="{BB962C8B-B14F-4D97-AF65-F5344CB8AC3E}">
        <p14:creationId xmlns:p14="http://schemas.microsoft.com/office/powerpoint/2010/main" xmlns="" val="4223400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108</TotalTime>
  <Words>157</Words>
  <Application>Microsoft Office PowerPoint</Application>
  <PresentationFormat>Экран (4:3)</PresentationFormat>
  <Paragraphs>32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Твердый переплет</vt:lpstr>
      <vt:lpstr>Республика Украина</vt:lpstr>
      <vt:lpstr>Слайд 2</vt:lpstr>
      <vt:lpstr>Флаг, герб Украины.</vt:lpstr>
      <vt:lpstr>Столица Украины –Киев.</vt:lpstr>
      <vt:lpstr>Наиболее крупные областные центры Украины</vt:lpstr>
      <vt:lpstr>Слайд 6</vt:lpstr>
      <vt:lpstr>Слайд 7</vt:lpstr>
      <vt:lpstr>На юге Украина омывается Чёрным и Азовским морями</vt:lpstr>
      <vt:lpstr>«Арте́к» — международный детский центр в Крыму, Украина.</vt:lpstr>
      <vt:lpstr>Днепр – самая большая река Украины.</vt:lpstr>
      <vt:lpstr>Народ Украины — украинцы.</vt:lpstr>
      <vt:lpstr>Второй по численности народ — русские.</vt:lpstr>
      <vt:lpstr>Этническими группами населения Украины являются: белорусы, молдаване, крымские татары.</vt:lpstr>
      <vt:lpstr>Известные украинцы.</vt:lpstr>
      <vt:lpstr>Слайд 15</vt:lpstr>
      <vt:lpstr>Слайд 16</vt:lpstr>
      <vt:lpstr>Ласкаво просимо на Україна!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Pony!Pony!RUN!RUN!</dc:creator>
  <cp:lastModifiedBy>Admin</cp:lastModifiedBy>
  <cp:revision>13</cp:revision>
  <dcterms:created xsi:type="dcterms:W3CDTF">2013-12-12T14:40:29Z</dcterms:created>
  <dcterms:modified xsi:type="dcterms:W3CDTF">2014-01-30T12:15:04Z</dcterms:modified>
</cp:coreProperties>
</file>