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6" r:id="rId6"/>
    <p:sldId id="268" r:id="rId7"/>
    <p:sldId id="269" r:id="rId8"/>
    <p:sldId id="270" r:id="rId9"/>
    <p:sldId id="259" r:id="rId10"/>
    <p:sldId id="263" r:id="rId11"/>
    <p:sldId id="260" r:id="rId12"/>
    <p:sldId id="261" r:id="rId13"/>
    <p:sldId id="262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AAA3-C076-4796-A12F-F61F8C4FFB92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F22C-3FD7-4556-A19C-65B6B50D6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AAA3-C076-4796-A12F-F61F8C4FFB92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F22C-3FD7-4556-A19C-65B6B50D6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AAA3-C076-4796-A12F-F61F8C4FFB92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F22C-3FD7-4556-A19C-65B6B50D6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AAA3-C076-4796-A12F-F61F8C4FFB92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F22C-3FD7-4556-A19C-65B6B50D6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AAA3-C076-4796-A12F-F61F8C4FFB92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F22C-3FD7-4556-A19C-65B6B50D6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AAA3-C076-4796-A12F-F61F8C4FFB92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F22C-3FD7-4556-A19C-65B6B50D6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AAA3-C076-4796-A12F-F61F8C4FFB92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F22C-3FD7-4556-A19C-65B6B50D6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AAA3-C076-4796-A12F-F61F8C4FFB92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F22C-3FD7-4556-A19C-65B6B50D6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AAA3-C076-4796-A12F-F61F8C4FFB92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F22C-3FD7-4556-A19C-65B6B50D6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AAA3-C076-4796-A12F-F61F8C4FFB92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F22C-3FD7-4556-A19C-65B6B50D6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AAA3-C076-4796-A12F-F61F8C4FFB92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F22C-3FD7-4556-A19C-65B6B50D6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3AAA3-C076-4796-A12F-F61F8C4FFB92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CF22C-3FD7-4556-A19C-65B6B50D6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Терроризм:</a:t>
            </a:r>
            <a:endParaRPr lang="ru-RU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поведения</a:t>
            </a:r>
          </a:p>
          <a:p>
            <a:r>
              <a:rPr lang="ru-RU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защиты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Составила учитель ОБЖ</a:t>
            </a:r>
          </a:p>
          <a:p>
            <a:pPr>
              <a:buNone/>
            </a:pPr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Скляренко А.Н.</a:t>
            </a:r>
          </a:p>
          <a:p>
            <a:pPr>
              <a:buNone/>
            </a:pPr>
            <a:endParaRPr lang="ru-RU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mo.astrobl.ru/gorodnarimanov/sites/mo.astrobl.ru.gorodnarimanov/files/resize/remote/d96ef902211aa7b40296eee4cb704622-690x4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вы обнаружили предмет, похожий на взрывное устройство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sz="4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пользоваться  источниками огня или </a:t>
            </a:r>
            <a:r>
              <a:rPr lang="ru-RU" sz="41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искровоспроизводящими</a:t>
            </a:r>
            <a:r>
              <a:rPr lang="ru-RU" sz="4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предметами, а также средствами связи (мобильные телефоны, носимые радиостанции). </a:t>
            </a:r>
          </a:p>
          <a:p>
            <a:pPr lvl="0"/>
            <a:r>
              <a:rPr lang="ru-RU" sz="4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трогать руками и не касаться с помощью других предметов. </a:t>
            </a:r>
          </a:p>
          <a:p>
            <a:pPr lvl="0"/>
            <a:r>
              <a:rPr lang="ru-RU" sz="4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трясти, не бросать, не сгибать, не открывать. </a:t>
            </a:r>
          </a:p>
          <a:p>
            <a:pPr lvl="0"/>
            <a:r>
              <a:rPr lang="ru-RU" sz="4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Место обнаружения предмета немедленно покинуть, оповестив окружение и приняв меры к обеспечению охраны. </a:t>
            </a:r>
          </a:p>
          <a:p>
            <a:pPr lvl="0"/>
            <a:r>
              <a:rPr lang="ru-RU" sz="4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Незамедлительно сообщить о случившемся в правоохранительные органы.</a:t>
            </a:r>
          </a:p>
          <a:p>
            <a:endParaRPr lang="ru-RU" dirty="0"/>
          </a:p>
        </p:txBody>
      </p:sp>
      <p:pic>
        <p:nvPicPr>
          <p:cNvPr id="4" name="Рисунок 3" descr="http://im1-tub-ru.yandex.net/i?id=13886193-57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5429264"/>
            <a:ext cx="2571736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ttp://www.14.mchs.gov.ru/upload/iblock/846/8463a6f3af312d3fe34392106f6ac5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Ещё раз напоминаем!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предпринимайте самостоятельно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никаких действий с находками или подозрительными предметами, которые могут оказаться взрывными устройствами – это может привести к их взрыву, многочисленным жертвам и разрушениям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Телефоны для экстренного реагирования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786214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Единый номер экстренных служб: 112</a:t>
            </a:r>
          </a:p>
          <a:p>
            <a:r>
              <a:rPr lang="ru-RU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Дежурная часть полиции: 02</a:t>
            </a:r>
          </a:p>
          <a:p>
            <a:r>
              <a:rPr lang="ru-RU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ФСБ: 255-04-44</a:t>
            </a:r>
            <a:endParaRPr lang="ru-RU" sz="4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Будьте живы, здоровы и счастливы</a:t>
            </a:r>
            <a:endParaRPr lang="ru-RU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надо знать 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 исполнителях террористических актов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Террорист </a:t>
            </a:r>
            <a:r>
              <a:rPr lang="ru-RU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“Зомби”. </a:t>
            </a:r>
            <a:endParaRPr lang="ru-RU" sz="4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Террорист </a:t>
            </a:r>
            <a:r>
              <a:rPr lang="ru-RU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“мститель”. </a:t>
            </a:r>
            <a:endParaRPr lang="ru-RU" sz="4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Террорист “патриот</a:t>
            </a:r>
            <a:r>
              <a:rPr lang="ru-RU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514350" indent="-514350">
              <a:buAutoNum type="arabicPeriod"/>
            </a:pPr>
            <a:r>
              <a:rPr lang="ru-RU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Террорист “за деньги”. </a:t>
            </a:r>
            <a:endParaRPr lang="ru-RU" sz="4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Террорист “поневоле”.</a:t>
            </a:r>
            <a:r>
              <a:rPr lang="ru-RU" sz="4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Террорист “маньяк</a:t>
            </a:r>
            <a:r>
              <a:rPr lang="ru-RU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514350" indent="-514350">
              <a:buAutoNum type="arabicPeriod"/>
            </a:pPr>
            <a:endParaRPr lang="ru-RU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omantalks.ru/uploads/post-45299-12221597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714487"/>
            <a:ext cx="1928826" cy="271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Шахидка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Потенциальная смертница – это,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правило, одинокая женщина, чаще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вдова или разведенная,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малообеспеченная, живущая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 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семьи, легко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попадаю</a:t>
            </a:r>
          </a:p>
          <a:p>
            <a:pPr>
              <a:buNone/>
            </a:pPr>
            <a:r>
              <a:rPr lang="ru-RU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щая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под чужое влияние.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возраст – от 15 до 32 лет. </a:t>
            </a:r>
          </a:p>
          <a:p>
            <a:pPr>
              <a:buNone/>
            </a:pPr>
            <a:endParaRPr lang="en-US" sz="3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specletter.com/files/news-covers/24054/av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695574"/>
            <a:ext cx="2643205" cy="25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Захват </a:t>
            </a:r>
            <a:r>
              <a:rPr lang="ru-RU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Норд-Оста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gdb.rferl.org/2406CAEF-A94B-410E-AF0E-5C6B68C5EFFE_mw1024_n_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735811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Трагедия в Беслане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yahooeu.ru/uploads/posts/2010-09/1283340155_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728667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Взрыв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автобуса в Волгограде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bbc.co.uk/worldservice/ic/320x180/worldservice/assets/images/2013/10/22/131022070442_volgograd_blast_640x360_bbc_nocredi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757242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Взрыв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автобуса в Волгограде</a:t>
            </a:r>
            <a:endParaRPr lang="ru-RU" dirty="0"/>
          </a:p>
        </p:txBody>
      </p:sp>
      <p:pic>
        <p:nvPicPr>
          <p:cNvPr id="4" name="Содержимое 3" descr="http://im2-tub-ru.yandex.net/i?id=597823382-06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422"/>
            <a:ext cx="742955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Взрыв на вокзале в Волгограде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m2-tub-ru.yandex.net/i?id=3515341-13-16f-7074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771530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Возможные места установки взрывных устройств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Вокзалы </a:t>
            </a:r>
          </a:p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Рынки </a:t>
            </a:r>
          </a:p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Больницы</a:t>
            </a:r>
          </a:p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Школы </a:t>
            </a:r>
          </a:p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Транспорт </a:t>
            </a:r>
          </a:p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Магазины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2-tub-ru.yandex.net/i?id=167870256-07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643051"/>
            <a:ext cx="271464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2-tub-ru.yandex.net/i?id=598444411-31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643050"/>
            <a:ext cx="2714644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1-tub-ru.yandex.net/i?id=540990707-29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214686"/>
            <a:ext cx="278608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2-tub-ru.yandex.net/i?id=177191258-42-72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3214686"/>
            <a:ext cx="257176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3-tub-ru.yandex.net/i?id=116542916-20-72&amp;n=2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5072074"/>
            <a:ext cx="285752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m4-tub-ru.yandex.net/i?id=498239201-36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5072074"/>
            <a:ext cx="2571767" cy="178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243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Терроризм:</vt:lpstr>
      <vt:lpstr>Что надо знать  об исполнителях террористических актов </vt:lpstr>
      <vt:lpstr>Шахидка</vt:lpstr>
      <vt:lpstr>Захват Норд-Оста</vt:lpstr>
      <vt:lpstr>Трагедия в Беслане</vt:lpstr>
      <vt:lpstr>Взрыв автобуса в Волгограде</vt:lpstr>
      <vt:lpstr>Взрыв автобуса в Волгограде</vt:lpstr>
      <vt:lpstr>Взрыв на вокзале в Волгограде</vt:lpstr>
      <vt:lpstr>Возможные места установки взрывных устройств</vt:lpstr>
      <vt:lpstr>Слайд 10</vt:lpstr>
      <vt:lpstr>Если вы обнаружили предмет, похожий на взрывное устройство</vt:lpstr>
      <vt:lpstr>Слайд 12</vt:lpstr>
      <vt:lpstr>Ещё раз напоминаем!</vt:lpstr>
      <vt:lpstr>Телефоны для экстренного реагирования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Терроризм:</dc:title>
  <dc:creator>Admin</dc:creator>
  <cp:lastModifiedBy>Admin</cp:lastModifiedBy>
  <cp:revision>34</cp:revision>
  <dcterms:created xsi:type="dcterms:W3CDTF">2014-02-20T17:01:07Z</dcterms:created>
  <dcterms:modified xsi:type="dcterms:W3CDTF">2014-02-22T12:57:36Z</dcterms:modified>
</cp:coreProperties>
</file>