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832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BB12-B076-4E33-B964-AEC24DB427B6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BF64-299F-44A6-8E84-C609F3DE9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BB12-B076-4E33-B964-AEC24DB427B6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BF64-299F-44A6-8E84-C609F3DE9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BB12-B076-4E33-B964-AEC24DB427B6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BF64-299F-44A6-8E84-C609F3DE9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BB12-B076-4E33-B964-AEC24DB427B6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BF64-299F-44A6-8E84-C609F3DE9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BB12-B076-4E33-B964-AEC24DB427B6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BF64-299F-44A6-8E84-C609F3DE9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BB12-B076-4E33-B964-AEC24DB427B6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BF64-299F-44A6-8E84-C609F3DE9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BB12-B076-4E33-B964-AEC24DB427B6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BF64-299F-44A6-8E84-C609F3DE9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BB12-B076-4E33-B964-AEC24DB427B6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BF64-299F-44A6-8E84-C609F3DE9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BB12-B076-4E33-B964-AEC24DB427B6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BF64-299F-44A6-8E84-C609F3DE9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BB12-B076-4E33-B964-AEC24DB427B6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BF64-299F-44A6-8E84-C609F3DE9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BB12-B076-4E33-B964-AEC24DB427B6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BF64-299F-44A6-8E84-C609F3DE9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1BB12-B076-4E33-B964-AEC24DB427B6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9BF64-299F-44A6-8E84-C609F3DE94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900igr.net/datai/pedagogika/Formy-vospitatelnoj-raboty/0007-005-Informativnaja.pn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o.mail.ru/frame.html?&amp;imgurl=http://www.websib.ru/news_images/2008/12_11/4/1.jpg&amp;pageurl=http://www.kamensk-uralskiy.ru/society/&amp;id=10609037&amp;iid=6&amp;imgwidth=200&amp;imgheight=171&amp;imgsize=1051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go.mail.ru/frame.html?&amp;imgurl=http://www.e-generator.ru/news/thumb.php?i=upload/iblock/e44/20090911-education.jpg&amp;neww=240&amp;propo=1&amp;pageurl=http://www.study.ru/study/akcia.html&amp;id=110107981&amp;iid=3&amp;imgwidth=270&amp;imgheight=285&amp;imgsize=12623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857255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Тревожные дети.</a:t>
            </a: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000108"/>
            <a:ext cx="8429684" cy="5572164"/>
          </a:xfrm>
        </p:spPr>
        <p:txBody>
          <a:bodyPr>
            <a:normAutofit fontScale="92500"/>
          </a:bodyPr>
          <a:lstStyle/>
          <a:p>
            <a:pPr algn="l"/>
            <a:r>
              <a:rPr lang="ru-RU" sz="1800" dirty="0"/>
              <a:t> </a:t>
            </a:r>
            <a:br>
              <a:rPr lang="ru-RU" sz="1800" dirty="0"/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 этапе подготовки.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Для тревожных детей особенно 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важно создание ситуации эмоционального комфорта на 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предэкзаменационном этапе. Ни в коем случае нельзя 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нагнетать обстановку, напоминая о серьезности 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предстоящего экзамена и значимости его результатов. 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Чрезмерное повышение тревоги у детей этой категории 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приводит только к дезорганизации их деятельности. 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Задача взрослого — создание ситуации успеха, 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поощрение, поддержка. В этом огромную роль играют 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поддерживающие высказывания: 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«Я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уверен, что ты 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справишься».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ПРОЧИТАТЙТЕ 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ТЕКСТ. СОКРАТИТЕ ЕГО, ИСПОЛЬЗОВАВ  ЯЗЫКОВОЕ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ИСКЛЮЧЕНИЕ.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нашей семье, по тогдашнему времени считавшейся передовой и либеральной, много говорили о народе, но подразумевали под ним преимущественно крестьян, а о рабочих, пролетариате, говорили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редко.__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СОКРАТИТЕ ТЕКСТ, ИСПОЛЬЗОВАВ ЯЗЫКОВОЕ </a:t>
            </a:r>
            <a:r>
              <a:rPr lang="ru-RU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ОБОБЩЕНИЕ. </a:t>
            </a:r>
            <a:endParaRPr lang="ru-RU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Умение завязываться в узлы, лежать на гвоздях, ходить по раскалённым углям, останавливать дыхание и продолжительное время жить без еды и воды – всего лишь внешняя, удивительная для наблюдателя сторона жизни йогов.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СОКРАТИТЕ ТЕКСТ, ИСПОЛЬЗОВАВ СЛИЯНИЕ ПРОСТЫХ ПРЕДЛОЖЕНИЙ В СЛОЖНОЕ.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Помню вечер перед Новым годом. Мне было шесть или семь лет. В подарок я получил книгу со сказками Андерсена. Так в моей жизни появился этот датский сказочник.         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        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СОКРАТИТЕ ПРЕДЛОЖЕНИЕ, ИСПОЛЬЗОВАВ УПРОЩЕНИЕ (ЗАМЕНУ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получилась чайная ложечка мёда, двести пчёл должны трудиться весь день, собирая нектар с тысяч цветков, а для того, чтобы запасти килограмм, на сбор нектара отправится уже не сотенная, а тысячная армия.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642941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Неуверенные дети. </a:t>
            </a: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071546"/>
            <a:ext cx="8429684" cy="5429288"/>
          </a:xfrm>
        </p:spPr>
        <p:txBody>
          <a:bodyPr>
            <a:normAutofit/>
          </a:bodyPr>
          <a:lstStyle/>
          <a:p>
            <a:r>
              <a:rPr lang="ru-RU" sz="2000" dirty="0"/>
              <a:t> </a:t>
            </a:r>
            <a:br>
              <a:rPr lang="ru-RU" sz="2000" dirty="0"/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этапе подготовки.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Очень важно, чтобы 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неуверенный ребенок получил положительный </a:t>
            </a:r>
            <a:b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опыт принятия другими людьми его личного </a:t>
            </a:r>
            <a:b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выбора. При работе с такими детьми </a:t>
            </a:r>
            <a:b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необходимо воздерживаться от советов и </a:t>
            </a:r>
            <a:b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рекомендаций ("Сначала реши простые </a:t>
            </a:r>
            <a:b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задания, а потом переходи к сложным"). Лучше </a:t>
            </a:r>
            <a:b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предложить выбрать ему самому и терпеливо </a:t>
            </a:r>
            <a:b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дождаться, когда он примет решение ("Как ты </a:t>
            </a:r>
            <a:b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думаешь, с чего лучше начать: с простых или </a:t>
            </a:r>
            <a:b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сложных заданий?").  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Дети, испытывающие </a:t>
            </a:r>
            <a:b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недостаток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произвольности и </a:t>
            </a:r>
            <a:b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самоорганизации.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Психические</a:t>
            </a: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функции формируются через </a:t>
            </a:r>
            <a:b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наличие внешних опор. Поэтому на этапе </a:t>
            </a:r>
            <a:b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подготовки очень важно научить ребенка </a:t>
            </a:r>
            <a:b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использовать для </a:t>
            </a:r>
            <a:r>
              <a:rPr lang="ru-RU" sz="31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деятельности </a:t>
            </a:r>
            <a:b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различные материальные средства. Такими </a:t>
            </a:r>
            <a:b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средствами могут стать песочные часы, </a:t>
            </a:r>
            <a:b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отмеряющие время, нужное для выполнения </a:t>
            </a:r>
            <a:b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задания; </a:t>
            </a: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составление</a:t>
            </a: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списка необходимых дел </a:t>
            </a:r>
            <a:b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(и их вычеркивание по мере выполнения); </a:t>
            </a:r>
            <a:b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линейка, указывающая на нужную строчку и т.д. </a:t>
            </a:r>
            <a:b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Бесполезно призывать таких детей "быть </a:t>
            </a:r>
            <a:b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внимательнее", поскольку это им недоступно.  </a:t>
            </a:r>
          </a:p>
          <a:p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Астеничные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дети.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47251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требует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высокой работоспособности на протяжении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достаточно длительного периода времени. Поэтому у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астеничных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детей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очень высока вероятность снижения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качества работы, возникновения ощущения усталости </a:t>
            </a:r>
          </a:p>
          <a:p>
            <a:pPr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  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астеничными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детьми  очень  важно  не  предъявлять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заведомо невыполнимых требований, которым ребенок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  сможет  соответствовать:  "Некоторые  выпускники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занимаются с утра до вечера, а ты после двух часов уже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устал".  Ребенок  не  притворяется,  просто  таковы  его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индивидуальные особенности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642942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Памятка для учащихся по </a:t>
            </a:r>
            <a:b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подготовке к итоговой аттестации.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142984"/>
            <a:ext cx="8786874" cy="5500726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1.Старайтесь,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можно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чаще использовать проверку 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своих знаний в тестовой форме. </a:t>
            </a:r>
            <a:b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Вам необходимо обладать некоторыми знаниями о 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построении теста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Проанализируйте тест: 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 проверки какой области знаний он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предназначен;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сколько времени выделяется на работу с 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тестом;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algn="l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необходимо работать с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ним;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b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какие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типы заданий он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включает;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b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есть ли необходимость рисовать графики, писать 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формулы, составлять таблицы или схемы? 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://900igr.net/datai/pedagogika/Formy-vospitatelnoj-raboty/0007-005-Informativnaja.pn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00108"/>
            <a:ext cx="267270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54032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 написания изложения.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72518" cy="57150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написания (помните, текст изложения 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читается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раза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не вашим учителем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диктором ): 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 1.При первом чтении внимательно слушайте текст,  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попробуйте определить и сформулировать его главную мысль. 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 2.Попробуйте чётко представить, как эта мысль 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развивается в тексте, сколько ступенек (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микротем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 имеет  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 своём развитии, а значит, сколько в тексте абзацев. 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 3.В перерыве между первым и вторым чтением 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попробуйте сформулировать эти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микротемы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 оставив место для исправления и 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дополнения во время второго чтения.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6-tub.mail.ru/i?id=10609037&amp;tov=6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357298"/>
            <a:ext cx="228601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 написания изложения 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785794"/>
            <a:ext cx="8786874" cy="5857916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4.Во время второго чтения можно делать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подробные записи текста, а лучше пытаться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фиксировать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сразу только главное, что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относится к каждой из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микротем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5.После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второго чтения в черновых записях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исключить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лишнее с помощью нескольких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способов сокращения текста.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6.Следующий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шаг важен и необходим –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обязательно напишите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черновик сжатого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изложения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 деля его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абзацы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 т.к. текст у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вас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должен быть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другим, по сравнению с 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исходным текстом изложения. </a:t>
            </a:r>
          </a:p>
          <a:p>
            <a:pPr algn="l"/>
            <a:endParaRPr lang="ru-RU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3-tub.mail.ru/i?id=110107981&amp;tov=3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857232"/>
            <a:ext cx="242889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Пропедевтические упражнения 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могут быть нескольких типов.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</a:rPr>
              <a:t>  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dirty="0"/>
              <a:t> 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1.Выделение   главной   информации   предложения   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простого  или сложного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2.Выделение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предложения, в котором заключена главная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(основная) мысль микротекста (абзаца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3.Выделение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детализирующей,   объясняющей   части  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микротекста.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4.Сокращение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предложения, микротекста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счет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исключения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деталей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подробностей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5.Расширение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 развертывание предложения, микротекста путем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введения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деталей,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подробностей, объяснений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раскрытия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обобщающего слова и т. д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ПРОЧИТАТЙТЕ ТЕКСТ. СОКРАТИТЕ ЕГО, ИСПОЛЬЗОВАВ ИСКЛЮЧЕНИЕ ВТОРОСТЕПЕННОЙ ИНФОРМАЦИИ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Есть люди, которым всё всегда ясно. Это они, по их же собственному мнению, лучше всех разбираются в политике, медицине, образовании – короче говоря, в любых областях человеческого знания и деятельности. Такие «знатоки» ничему не удивляются, а потому и не способны совершить открытие, даже самое маленькое. Вообще, люди, которым всё ясно, - безнадежные люди. (По В. И. Курбатову)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135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Тревожные дети.</vt:lpstr>
      <vt:lpstr>Неуверенные дети. </vt:lpstr>
      <vt:lpstr>Дети, испытывающие  недостаток произвольности и  самоорганизации.</vt:lpstr>
      <vt:lpstr>Астеничные  дети. </vt:lpstr>
      <vt:lpstr>Памятка для учащихся по  подготовке к итоговой аттестации.</vt:lpstr>
      <vt:lpstr>Технология написания изложения.   </vt:lpstr>
      <vt:lpstr>Технология написания изложения   </vt:lpstr>
      <vt:lpstr>Пропедевтические упражнения  могут быть нескольких типов.   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Тревожные дети.</dc:title>
  <dc:creator>User</dc:creator>
  <cp:lastModifiedBy>User</cp:lastModifiedBy>
  <cp:revision>9</cp:revision>
  <dcterms:created xsi:type="dcterms:W3CDTF">2013-03-25T14:19:27Z</dcterms:created>
  <dcterms:modified xsi:type="dcterms:W3CDTF">2013-03-25T15:45:50Z</dcterms:modified>
</cp:coreProperties>
</file>