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780108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Личная гигиена школьника</a:t>
            </a:r>
            <a:endParaRPr lang="ru-RU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365104"/>
            <a:ext cx="4352528" cy="1368152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Николаевна,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№4 г. Нарьян-Мара»</a:t>
            </a: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гигиена\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232">
            <a:off x="465930" y="3231331"/>
            <a:ext cx="3799551" cy="33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3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Личная </a:t>
            </a:r>
            <a:r>
              <a:rPr lang="ru-RU" b="1" u="sng" dirty="0">
                <a:latin typeface="Comic Sans MS" panose="030F0702030302020204" pitchFamily="66" charset="0"/>
              </a:rPr>
              <a:t>гигиена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мероприятий по сохранению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путем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гигиенического режима в личной жизни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человека. Это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кожей, уход за полостью рта, в частности за зубами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одежды и обуви в чистоте,  поддержание порядка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квартире. </a:t>
            </a:r>
          </a:p>
        </p:txBody>
      </p:sp>
      <p:pic>
        <p:nvPicPr>
          <p:cNvPr id="2050" name="Picture 2" descr="C:\Users\User\Desktop\гигиен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365853"/>
            <a:ext cx="3744416" cy="24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4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68752" cy="1088399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Сказка о микробах</a:t>
            </a:r>
          </a:p>
        </p:txBody>
      </p:sp>
      <p:pic>
        <p:nvPicPr>
          <p:cNvPr id="3074" name="Picture 2" descr="C:\Users\User\Desktop\гигиена\1194779220_1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024336" cy="27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гигиена\germs-e1266092215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2488" cy="42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8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92896"/>
            <a:ext cx="8208911" cy="367240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залог здоровья.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Грязь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неряшливость в одежде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пренебрежение к своему здоровью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Нечистоплотность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уважение не только к самому себе, но и к окружающим людям.</a:t>
            </a:r>
          </a:p>
          <a:p>
            <a:endParaRPr lang="ru-RU" dirty="0"/>
          </a:p>
        </p:txBody>
      </p:sp>
      <p:pic>
        <p:nvPicPr>
          <p:cNvPr id="4098" name="Picture 2" descr="C:\Users\User\Desktop\гигиена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22806" cy="32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4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игиен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66644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8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pic>
        <p:nvPicPr>
          <p:cNvPr id="8195" name="Picture 3" descr="C:\Users\User\Desktop\гигиен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" y="1484784"/>
            <a:ext cx="8136904" cy="51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0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4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Будьте опрятными и здоровыми</a:t>
            </a:r>
          </a:p>
          <a:p>
            <a:endParaRPr lang="ru-RU" sz="2800" dirty="0">
              <a:latin typeface="Comic Sans MS" panose="030F0702030302020204" pitchFamily="66" charset="0"/>
            </a:endParaRPr>
          </a:p>
          <a:p>
            <a:r>
              <a:rPr lang="ru-RU" sz="2800" dirty="0">
                <a:latin typeface="Comic Sans MS" panose="030F0702030302020204" pitchFamily="66" charset="0"/>
              </a:rPr>
              <a:t>Аккуратными и добрыми,</a:t>
            </a:r>
          </a:p>
          <a:p>
            <a:endParaRPr lang="ru-RU" sz="2800" dirty="0">
              <a:latin typeface="Comic Sans MS" panose="030F0702030302020204" pitchFamily="66" charset="0"/>
            </a:endParaRPr>
          </a:p>
          <a:p>
            <a:r>
              <a:rPr lang="ru-RU" sz="2800" dirty="0">
                <a:latin typeface="Comic Sans MS" panose="030F0702030302020204" pitchFamily="66" charset="0"/>
              </a:rPr>
              <a:t>Спортивными и закаленными </a:t>
            </a:r>
          </a:p>
          <a:p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User\Desktop\гигиен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693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1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9218" name="Picture 2" descr="C:\Users\User\Desktop\гигиена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7460"/>
            <a:ext cx="4536504" cy="44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102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Личная гигиена школьника</vt:lpstr>
      <vt:lpstr>Презентация PowerPoint</vt:lpstr>
      <vt:lpstr>Сказка о микробах</vt:lpstr>
      <vt:lpstr>Презентация PowerPoint</vt:lpstr>
      <vt:lpstr>Презентация PowerPoint</vt:lpstr>
      <vt:lpstr>Итог: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Личная гигиена школьника</dc:title>
  <dc:creator>Тамара Николаевна</dc:creator>
  <cp:lastModifiedBy>Тамара Николаевна</cp:lastModifiedBy>
  <cp:revision>13</cp:revision>
  <dcterms:created xsi:type="dcterms:W3CDTF">2013-09-21T15:38:19Z</dcterms:created>
  <dcterms:modified xsi:type="dcterms:W3CDTF">2013-09-21T17:05:46Z</dcterms:modified>
</cp:coreProperties>
</file>