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4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05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07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5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84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6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12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6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26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8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052E-865D-4584-A195-211AD625007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CBA1-3F73-40CF-9FE7-E080F766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0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Приемы сжатия текста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Изложение С1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Последовательность работы над С1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Прослушайте текст</a:t>
            </a:r>
          </a:p>
          <a:p>
            <a:r>
              <a:rPr lang="ru-RU" sz="2800" dirty="0" smtClean="0"/>
              <a:t>Сформулируйте тему и идею текста (о чем текст? Что хотел сказать автор?)</a:t>
            </a:r>
          </a:p>
          <a:p>
            <a:r>
              <a:rPr lang="ru-RU" sz="2800" dirty="0" smtClean="0"/>
              <a:t>Определи тип речи (повествование – ход событий; описание – предмет речи, </a:t>
            </a:r>
            <a:r>
              <a:rPr lang="ru-RU" sz="2800" dirty="0"/>
              <a:t>признаки </a:t>
            </a:r>
            <a:r>
              <a:rPr lang="ru-RU" sz="2800" dirty="0" smtClean="0"/>
              <a:t>рассуждения </a:t>
            </a:r>
            <a:r>
              <a:rPr lang="ru-RU" sz="2800" dirty="0"/>
              <a:t>– аргументы, доказательства)</a:t>
            </a:r>
            <a:endParaRPr lang="ru-RU" sz="2800" dirty="0" smtClean="0"/>
          </a:p>
          <a:p>
            <a:r>
              <a:rPr lang="ru-RU" sz="2800" dirty="0" smtClean="0"/>
              <a:t>Составь план, выделяя </a:t>
            </a:r>
            <a:r>
              <a:rPr lang="ru-RU" sz="2800" dirty="0" err="1" smtClean="0"/>
              <a:t>микротемы</a:t>
            </a:r>
            <a:endParaRPr lang="ru-RU" sz="2800" dirty="0" smtClean="0"/>
          </a:p>
          <a:p>
            <a:r>
              <a:rPr lang="ru-RU" sz="2800" dirty="0" smtClean="0"/>
              <a:t>Используй приемы сжатия (исключение, обобщение, упрощение)</a:t>
            </a:r>
          </a:p>
          <a:p>
            <a:r>
              <a:rPr lang="ru-RU" sz="2800" dirty="0" smtClean="0"/>
              <a:t>Проверь смысловую и грамматическую связь между частями изложения</a:t>
            </a:r>
          </a:p>
          <a:p>
            <a:r>
              <a:rPr lang="ru-RU" sz="2800" dirty="0" smtClean="0"/>
              <a:t>Напиши сжатое изложение, перечитай, посчитай количество слов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1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Приемы компрессии (сжатия) текста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Исключение</a:t>
            </a:r>
            <a:r>
              <a:rPr lang="ru-RU" dirty="0" smtClean="0"/>
              <a:t> (повторов, синонимов, </a:t>
            </a:r>
            <a:r>
              <a:rPr lang="ru-RU" dirty="0" err="1" smtClean="0"/>
              <a:t>уточн</a:t>
            </a:r>
            <a:r>
              <a:rPr lang="ru-RU" dirty="0" smtClean="0"/>
              <a:t> членов, несущественную информацию, фрагменты предложений)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Обобщение</a:t>
            </a:r>
            <a:r>
              <a:rPr lang="ru-RU" dirty="0" smtClean="0"/>
              <a:t> (замена фрагментов синонимичными выражениями, замена однородных членов обобщающим наименованием, обобщающим значением)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Упрощение</a:t>
            </a:r>
            <a:r>
              <a:rPr lang="ru-RU" dirty="0" smtClean="0"/>
              <a:t> (слияние </a:t>
            </a:r>
            <a:r>
              <a:rPr lang="ru-RU" dirty="0" err="1" smtClean="0"/>
              <a:t>неск</a:t>
            </a:r>
            <a:r>
              <a:rPr lang="ru-RU" dirty="0" smtClean="0"/>
              <a:t> предложений в одно, замена сложного предложения простым, замена прямой речи косвенной)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0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052736"/>
            <a:ext cx="568863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Что </a:t>
            </a:r>
            <a:r>
              <a:rPr lang="ru-RU" sz="1600" dirty="0"/>
              <a:t>такое культура, зачем она нужна? </a:t>
            </a:r>
            <a:r>
              <a:rPr lang="ru-RU" sz="1600" dirty="0" smtClean="0"/>
              <a:t> </a:t>
            </a:r>
            <a:r>
              <a:rPr lang="ru-RU" sz="1600" dirty="0"/>
              <a:t>Что такое культура как система ценностей? </a:t>
            </a:r>
            <a:r>
              <a:rPr lang="ru-RU" sz="1600" dirty="0" smtClean="0"/>
              <a:t> </a:t>
            </a:r>
            <a:r>
              <a:rPr lang="ru-RU" sz="1600" dirty="0"/>
              <a:t>Какова цель того широкого гуманитарного образования, которое всегда было у нас в традиции? </a:t>
            </a:r>
            <a:r>
              <a:rPr lang="ru-RU" sz="1600" dirty="0" smtClean="0"/>
              <a:t> </a:t>
            </a:r>
            <a:r>
              <a:rPr lang="ru-RU" sz="1600" dirty="0"/>
              <a:t>Ведь ни для кого не секрет, что наша система образования при всех пороках одна из лучших, если не лучшая в мире.</a:t>
            </a:r>
          </a:p>
          <a:p>
            <a:r>
              <a:rPr lang="ru-RU" sz="1600" dirty="0"/>
              <a:t>                 </a:t>
            </a:r>
            <a:r>
              <a:rPr lang="ru-RU" sz="1600" dirty="0" smtClean="0"/>
              <a:t> </a:t>
            </a:r>
            <a:r>
              <a:rPr lang="ru-RU" sz="1600" dirty="0"/>
              <a:t>Я всё время повторяю, что феномен «русских мозгов» не </a:t>
            </a:r>
            <a:r>
              <a:rPr lang="ru-RU" sz="1600" dirty="0" err="1"/>
              <a:t>этнобиологический</a:t>
            </a:r>
            <a:r>
              <a:rPr lang="ru-RU" sz="1600" dirty="0"/>
              <a:t>, что своим существованием он обязан ещё и вот этой широкой гуманитарной основе нашего образования, повторяю знаменитые слова Эйнштейна о том, что Достоевский даёт ему больше, чем математика. </a:t>
            </a:r>
            <a:r>
              <a:rPr lang="ru-RU" sz="1600" dirty="0" smtClean="0"/>
              <a:t>( </a:t>
            </a:r>
            <a:r>
              <a:rPr lang="ru-RU" sz="1600" dirty="0"/>
              <a:t>Недавно кто-то – не помню кто – сказал: не будь у нас преподавания литературы, не было бы ни ракет, ни Королёва, ни многого другого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/>
              <a:t>	</a:t>
            </a:r>
            <a:r>
              <a:rPr lang="ru-RU" sz="1600" dirty="0" smtClean="0"/>
              <a:t> </a:t>
            </a:r>
            <a:r>
              <a:rPr lang="ru-RU" sz="1600" dirty="0"/>
              <a:t>Я убеждён, что русская литература, русская культура поддержали нас в войну: «Жди меня» Симонова, «В землянке» Суркова, тот же «</a:t>
            </a:r>
            <a:r>
              <a:rPr lang="ru-RU" sz="1600" dirty="0" err="1"/>
              <a:t>Тёркин</a:t>
            </a:r>
            <a:r>
              <a:rPr lang="ru-RU" sz="1600" dirty="0"/>
              <a:t>…» </a:t>
            </a:r>
            <a:r>
              <a:rPr lang="ru-RU" sz="1600" dirty="0" smtClean="0"/>
              <a:t> </a:t>
            </a:r>
            <a:r>
              <a:rPr lang="ru-RU" sz="1600" dirty="0"/>
              <a:t>А седьмая симфония Шостаковича – она же помогла выстоять Ленинграду</a:t>
            </a:r>
            <a:r>
              <a:rPr lang="ru-RU" sz="1600" dirty="0" smtClean="0"/>
              <a:t>!</a:t>
            </a:r>
          </a:p>
          <a:p>
            <a:endParaRPr lang="ru-RU" sz="1600" dirty="0"/>
          </a:p>
          <a:p>
            <a:r>
              <a:rPr lang="ru-RU" sz="1600" dirty="0" smtClean="0">
                <a:solidFill>
                  <a:srgbClr val="FF0000"/>
                </a:solidFill>
              </a:rPr>
              <a:t>Определяем тему и идею текста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Определяем тип речи</a:t>
            </a:r>
            <a:endParaRPr lang="ru-RU" sz="1600" dirty="0">
              <a:solidFill>
                <a:srgbClr val="FF0000"/>
              </a:solidFill>
            </a:endParaRPr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229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над конспектом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Опорный конспект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Культура; система ценностей; гуманитарное образование.</a:t>
            </a:r>
          </a:p>
          <a:p>
            <a:pPr marL="457200" indent="-457200">
              <a:buAutoNum type="arabicPeriod"/>
            </a:pPr>
            <a:r>
              <a:rPr lang="ru-RU" dirty="0" smtClean="0"/>
              <a:t>Феномен «русских мозгов», гуманитарная основа образования, </a:t>
            </a:r>
            <a:r>
              <a:rPr lang="ru-RU" dirty="0" err="1" smtClean="0"/>
              <a:t>Энштейн</a:t>
            </a:r>
            <a:r>
              <a:rPr lang="ru-RU" dirty="0" smtClean="0"/>
              <a:t> и Достоевский, литература – ракеты – Королев.</a:t>
            </a:r>
          </a:p>
          <a:p>
            <a:pPr marL="457200" indent="-457200">
              <a:buAutoNum type="arabicPeriod"/>
            </a:pPr>
            <a:r>
              <a:rPr lang="ru-RU" dirty="0" smtClean="0"/>
              <a:t>Русская литература помогает выстоять и выжить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План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Что такое культура и зачем она нужна?</a:t>
            </a:r>
          </a:p>
          <a:p>
            <a:pPr marL="457200" indent="-457200">
              <a:buAutoNum type="arabicPeriod"/>
            </a:pPr>
            <a:r>
              <a:rPr lang="ru-RU" dirty="0" smtClean="0"/>
              <a:t>Феномен существования «русских мозгов» обязан гуманитарному образованию.</a:t>
            </a:r>
          </a:p>
          <a:p>
            <a:pPr marL="457200" indent="-457200">
              <a:buAutoNum type="arabicPeriod"/>
            </a:pPr>
            <a:r>
              <a:rPr lang="ru-RU" dirty="0" smtClean="0"/>
              <a:t>Русская литература и культура помогли выжить в военное время.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5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331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Приемы сжатия текста</vt:lpstr>
      <vt:lpstr>Последовательность работы над С1</vt:lpstr>
      <vt:lpstr>Приемы компрессии (сжатия) текста</vt:lpstr>
      <vt:lpstr>Презентация PowerPoint</vt:lpstr>
      <vt:lpstr>Работа над конспектом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сжатия текста</dc:title>
  <dc:creator>Виталий</dc:creator>
  <cp:lastModifiedBy>Виталий</cp:lastModifiedBy>
  <cp:revision>7</cp:revision>
  <dcterms:created xsi:type="dcterms:W3CDTF">2013-09-29T07:59:27Z</dcterms:created>
  <dcterms:modified xsi:type="dcterms:W3CDTF">2014-03-16T17:44:33Z</dcterms:modified>
</cp:coreProperties>
</file>