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71" r:id="rId3"/>
    <p:sldId id="261" r:id="rId4"/>
    <p:sldId id="268" r:id="rId5"/>
    <p:sldId id="257" r:id="rId6"/>
    <p:sldId id="258" r:id="rId7"/>
    <p:sldId id="264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9E1"/>
    <a:srgbClr val="ECFCD8"/>
    <a:srgbClr val="FF0066"/>
    <a:srgbClr val="3333FF"/>
    <a:srgbClr val="008000"/>
    <a:srgbClr val="CC3399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4660"/>
  </p:normalViewPr>
  <p:slideViewPr>
    <p:cSldViewPr>
      <p:cViewPr varScale="1">
        <p:scale>
          <a:sx n="69" d="100"/>
          <a:sy n="69" d="100"/>
        </p:scale>
        <p:origin x="-172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15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15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9478-759C-45D9-8FC8-C3F5605C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9D34-5052-4F7D-A85B-E8E2E3E6B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1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F35F-A73B-4CD6-88C4-2CCBAB0C9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8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B54F0-EC41-4B72-94EB-046586BF9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2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4A62-2EBA-4A06-B4A6-D7AC74ECC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2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5E91B-6822-4779-9284-A8CDE7A53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B18A-0A41-4C28-9A96-146E17629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3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BEA6-C2F3-4037-B172-BB4D1ABB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9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FE45-AF3F-4761-B300-52297547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8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6244-F6C1-457C-B890-B067A53F7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9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3AB7-BD4C-4719-A9A0-52F2944C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7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C8B5-7C33-41CB-8E1E-38D2AA09C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7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1691-8930-4581-92A8-473CFA24D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0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1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13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424B54E-B0E0-4083-B618-C5BFC1CDB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13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13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13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13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3"/>
            <a:ext cx="7772400" cy="1872827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06FA12"/>
                </a:solidFill>
              </a:rPr>
              <a:t>А ты знаешь ПДД?!</a:t>
            </a:r>
            <a:endParaRPr lang="ru-RU" sz="7200" dirty="0" smtClean="0">
              <a:solidFill>
                <a:srgbClr val="06FA1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Игра </a:t>
            </a:r>
            <a:r>
              <a:rPr lang="ru-RU" dirty="0" smtClean="0">
                <a:solidFill>
                  <a:srgbClr val="00B050"/>
                </a:solidFill>
              </a:rPr>
              <a:t>по правилам дорожного движения</a:t>
            </a:r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943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3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97425"/>
            <a:ext cx="2159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Правила Игры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4968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Участники делятся на две команды.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Каждая команда выполняет задания.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конце подводятся итоги. Ведущий игры собирает командные ответы, а затем снова включает презентацию и команды разбирают ответы!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конце презентации маленький мультик!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ln>
            <a:pattFill prst="horzBrick">
              <a:fgClr>
                <a:srgbClr val="000000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eaLnBrk="1" hangingPunct="1">
              <a:defRPr/>
            </a:pPr>
            <a:r>
              <a:rPr lang="ru-RU" b="1" i="1" smtClean="0"/>
              <a:t>«Буриме»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39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CC3399"/>
                </a:solidFill>
              </a:rPr>
              <a:t>Слова для первой команды - «каток», «свисток», «мостовой», «постовой».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smtClean="0">
              <a:solidFill>
                <a:srgbClr val="CC3399"/>
              </a:solidFill>
            </a:endParaRPr>
          </a:p>
          <a:p>
            <a:pPr eaLnBrk="1" hangingPunct="1">
              <a:defRPr/>
            </a:pPr>
            <a:r>
              <a:rPr lang="ru-RU" sz="3600" b="1" smtClean="0"/>
              <a:t>Слова для второй команды – «мотор», «светофор», «пешеход», «переход».</a:t>
            </a:r>
          </a:p>
        </p:txBody>
      </p:sp>
      <p:pic>
        <p:nvPicPr>
          <p:cNvPr id="5124" name="Picture 4" descr="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1728788" cy="129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Разгадайте  ребусы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196" name="Рисунок 4" descr="http://festival.1september.ru/articles/501113/im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37861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Содержимое 5" descr="http://festival.1september.ru/articles/501113/img3.gif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785938"/>
            <a:ext cx="3929062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«Нарисуй дорожный знак»</a:t>
            </a:r>
            <a:br>
              <a:rPr lang="ru-RU" sz="4000" smtClean="0"/>
            </a:br>
            <a:r>
              <a:rPr lang="ru-RU" sz="1800" smtClean="0"/>
              <a:t>Перед вами заготовки дорожных знаков. Дорисуйте их и расскажите об их назначении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40964" name="Picture 4" descr="2komand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36838"/>
            <a:ext cx="38163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1komand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636838"/>
            <a:ext cx="3889375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33432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Знаки для 1 команды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4787900" y="1844675"/>
            <a:ext cx="33909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Знаки для 2 команды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70" grpId="0" animBg="1"/>
      <p:bldP spid="409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«Реши кроссворд»</a:t>
            </a:r>
          </a:p>
        </p:txBody>
      </p:sp>
      <p:pic>
        <p:nvPicPr>
          <p:cNvPr id="10243" name="Picture 4" descr="zanimatelnaya_stranichk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052513"/>
            <a:ext cx="6480175" cy="5116512"/>
          </a:xfrm>
          <a:noFill/>
          <a:ln w="539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88" y="6215063"/>
            <a:ext cx="8501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1. Самый недисциплинированный участник дорожного движения - (7).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 Самый опасный маневр автомобиля - (5).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492500" y="1628775"/>
            <a:ext cx="2163763" cy="876300"/>
          </a:xfrm>
          <a:custGeom>
            <a:avLst/>
            <a:gdLst>
              <a:gd name="connsiteX0" fmla="*/ 0 w 2163651"/>
              <a:gd name="connsiteY0" fmla="*/ 0 h 875763"/>
              <a:gd name="connsiteX1" fmla="*/ 0 w 2163651"/>
              <a:gd name="connsiteY1" fmla="*/ 476518 h 875763"/>
              <a:gd name="connsiteX2" fmla="*/ 618186 w 2163651"/>
              <a:gd name="connsiteY2" fmla="*/ 476518 h 875763"/>
              <a:gd name="connsiteX3" fmla="*/ 592428 w 2163651"/>
              <a:gd name="connsiteY3" fmla="*/ 875763 h 875763"/>
              <a:gd name="connsiteX4" fmla="*/ 2163651 w 2163651"/>
              <a:gd name="connsiteY4" fmla="*/ 862884 h 875763"/>
              <a:gd name="connsiteX5" fmla="*/ 2163651 w 2163651"/>
              <a:gd name="connsiteY5" fmla="*/ 862884 h 87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651" h="875763">
                <a:moveTo>
                  <a:pt x="0" y="0"/>
                </a:moveTo>
                <a:lnTo>
                  <a:pt x="0" y="476518"/>
                </a:lnTo>
                <a:lnTo>
                  <a:pt x="618186" y="476518"/>
                </a:lnTo>
                <a:lnTo>
                  <a:pt x="592428" y="875763"/>
                </a:lnTo>
                <a:lnTo>
                  <a:pt x="2163651" y="862884"/>
                </a:lnTo>
                <a:lnTo>
                  <a:pt x="2163651" y="86288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3. Где производится автомобиль «Опель» - (8).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4. Глаза автомобиля - (4).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5. Дорожный знак, устанавливаемый на месте ДТП - (9).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6. Когда неисправен светофор, движение регулирует: - (12).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8" y="6215063"/>
            <a:ext cx="850106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7. Прекращение движения на время более 5 минут - (7).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8. Велосипед с маленьким двигателем - (5).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6215063"/>
            <a:ext cx="850106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9. Устройство для остановки автомобиля - (6).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50" y="6286500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10. Спорт, развивающий ноги - (3).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11. Завод грузовых автомобилей в Беларуси - (3).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12. Знак дополнительной информации для больных людей - (8).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188" y="6215063"/>
            <a:ext cx="850106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13. Транспортное средство, имеющее боковой прицеп - (8).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50" y="6215063"/>
            <a:ext cx="8501063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14. Дорожный знак для автотуристов - (7).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88" y="6286500"/>
            <a:ext cx="850106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15. Японский автомобиль - (8).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188" y="6286500"/>
            <a:ext cx="850106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16. Часть грузовика, предназначенная для грузов - (5).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188" y="6286500"/>
            <a:ext cx="8501062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17. Символом этого завода является галопирующий конь - (5).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750" y="6286500"/>
            <a:ext cx="87153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18. Тип автомобильного кузова, означающий в переводе «крепость» - (5).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625" y="6215063"/>
            <a:ext cx="87153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19. Боевой клич идущих в атаку - (3).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750" y="6143625"/>
            <a:ext cx="8715375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20. Африканская лошадка, разрешающая пешеходу перейти проезжую часть - (5).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750" y="6215063"/>
            <a:ext cx="87153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21. Американский грузовик - (4).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625" y="6215063"/>
            <a:ext cx="87153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22. Количество сигналов пешеходного светофора - (3).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625" y="6215063"/>
            <a:ext cx="87153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23. Микролитражный гоночный автомобиль - (4).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8625" y="6215063"/>
            <a:ext cx="8715375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24. Машина для уплотнения дорожных покрытий - (5).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288" y="6237288"/>
            <a:ext cx="8715375" cy="31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25. Легковой автомобиль, имеющий название великой русской реки - (5).</a:t>
            </a:r>
          </a:p>
        </p:txBody>
      </p:sp>
      <p:sp>
        <p:nvSpPr>
          <p:cNvPr id="10270" name="Line 32"/>
          <p:cNvSpPr>
            <a:spLocks noChangeShapeType="1"/>
          </p:cNvSpPr>
          <p:nvPr/>
        </p:nvSpPr>
        <p:spPr bwMode="auto">
          <a:xfrm>
            <a:off x="6588125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0099"/>
                </a:solidFill>
              </a:rPr>
              <a:t>В каком порядке должны поехать участники дорожного движения</a:t>
            </a:r>
            <a:r>
              <a:rPr lang="ru-RU" sz="4000" smtClean="0"/>
              <a:t> </a:t>
            </a:r>
          </a:p>
        </p:txBody>
      </p:sp>
      <p:pic>
        <p:nvPicPr>
          <p:cNvPr id="54276" name="Picture 4" descr="сканирование004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23810" r="2609" b="7878"/>
          <a:stretch>
            <a:fillRect/>
          </a:stretch>
        </p:blipFill>
        <p:spPr>
          <a:xfrm>
            <a:off x="500063" y="1571625"/>
            <a:ext cx="8358187" cy="507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сканирование004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2489" r="2045" b="9596"/>
          <a:stretch>
            <a:fillRect/>
          </a:stretch>
        </p:blipFill>
        <p:spPr>
          <a:xfrm>
            <a:off x="500063" y="1500188"/>
            <a:ext cx="8299450" cy="5143500"/>
          </a:xfr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сканирование004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1315" r="3735" b="11668"/>
          <a:stretch>
            <a:fillRect/>
          </a:stretch>
        </p:blipFill>
        <p:spPr>
          <a:xfrm>
            <a:off x="500063" y="1504950"/>
            <a:ext cx="8286750" cy="5143500"/>
          </a:xfrm>
          <a:noFill/>
          <a:ln w="73025" cap="flat">
            <a:solidFill>
              <a:srgbClr val="0000FF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Барашкин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404664"/>
            <a:ext cx="7776864" cy="5729436"/>
          </a:xfrm>
        </p:spPr>
      </p:pic>
    </p:spTree>
    <p:extLst>
      <p:ext uri="{BB962C8B-B14F-4D97-AF65-F5344CB8AC3E}">
        <p14:creationId xmlns:p14="http://schemas.microsoft.com/office/powerpoint/2010/main" val="12311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430</TotalTime>
  <Words>389</Words>
  <Application>Microsoft Office PowerPoint</Application>
  <PresentationFormat>Экран (4:3)</PresentationFormat>
  <Paragraphs>42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Wingdings</vt:lpstr>
      <vt:lpstr>Calibri</vt:lpstr>
      <vt:lpstr>Times New Roman</vt:lpstr>
      <vt:lpstr>Точки</vt:lpstr>
      <vt:lpstr>А ты знаешь ПДД?!</vt:lpstr>
      <vt:lpstr>Правила Игры</vt:lpstr>
      <vt:lpstr>«Буриме»</vt:lpstr>
      <vt:lpstr>Разгадайте  ребусы</vt:lpstr>
      <vt:lpstr>  «Нарисуй дорожный знак» Перед вами заготовки дорожных знаков. Дорисуйте их и расскажите об их назначении  </vt:lpstr>
      <vt:lpstr>«Реши кроссворд»</vt:lpstr>
      <vt:lpstr>В каком порядке должны поехать участники дорожного движения </vt:lpstr>
      <vt:lpstr>Презентация PowerPoint</vt:lpstr>
      <vt:lpstr>Презентация PowerPoint</vt:lpstr>
    </vt:vector>
  </TitlesOfParts>
  <Company>mafia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«Крестики - нолики»</dc:title>
  <dc:creator>SergStar</dc:creator>
  <cp:lastModifiedBy>Ирина Трущелева</cp:lastModifiedBy>
  <cp:revision>32</cp:revision>
  <dcterms:created xsi:type="dcterms:W3CDTF">2007-11-01T10:44:39Z</dcterms:created>
  <dcterms:modified xsi:type="dcterms:W3CDTF">2014-12-17T20:02:43Z</dcterms:modified>
</cp:coreProperties>
</file>