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8" r:id="rId2"/>
    <p:sldId id="266" r:id="rId3"/>
    <p:sldId id="271" r:id="rId4"/>
    <p:sldId id="259" r:id="rId5"/>
    <p:sldId id="272" r:id="rId6"/>
    <p:sldId id="264" r:id="rId7"/>
    <p:sldId id="267" r:id="rId8"/>
    <p:sldId id="275" r:id="rId9"/>
    <p:sldId id="273" r:id="rId10"/>
    <p:sldId id="274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0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9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57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1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50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46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5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6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0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7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2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0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1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D0B069-8479-4E7E-92A1-6ED89E8247B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136642-5393-45D2-B926-A67553A1F2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88111" y="0"/>
            <a:ext cx="4412449" cy="68579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                                  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Роберт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Саути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поэт-романтик.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«Фигурное» стихотворение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31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Саути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Лодорский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водопад» было опубликовано в журнале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«Звезда» в 1940 году. 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1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Лодорский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водопад образует на пути своего течения река </a:t>
            </a:r>
            <a:r>
              <a:rPr lang="ru-RU" sz="31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Дервент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Англии. Пройдя через озеро </a:t>
            </a:r>
            <a:r>
              <a:rPr lang="ru-RU" sz="31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Дервент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она впадает в Ирландское море.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1" y="2"/>
            <a:ext cx="4815162" cy="53635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H="1">
            <a:off x="1528548" y="5636525"/>
            <a:ext cx="2429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(1774–1843)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976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04871"/>
            <a:ext cx="7773338" cy="159617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3774" y="604872"/>
            <a:ext cx="8796160" cy="62531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деепричастия и деепричастные обороты, напишите сочинение-миниатюру о маме (8-10 предложений).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2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54" y="1"/>
            <a:ext cx="7718355" cy="6586330"/>
          </a:xfrm>
        </p:spPr>
      </p:pic>
    </p:spTree>
    <p:extLst>
      <p:ext uri="{BB962C8B-B14F-4D97-AF65-F5344CB8AC3E}">
        <p14:creationId xmlns:p14="http://schemas.microsoft.com/office/powerpoint/2010/main" val="317649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" y="0"/>
            <a:ext cx="7758752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Лодорский</a:t>
            </a:r>
            <a:r>
              <a:rPr lang="ru-RU" sz="26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водопад»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падают воды в </a:t>
            </a:r>
            <a:r>
              <a:rPr lang="ru-RU" sz="23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3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одоре</a:t>
            </a: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Журча,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Струясь,</a:t>
            </a:r>
            <a:b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Крутясь,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Сливаясь,</a:t>
            </a:r>
            <a:b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Вздымаясь,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Вздуваясь,</a:t>
            </a:r>
            <a:b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Мелькая, шурша,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Резвясь и спеша,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Скользя, обнимаясь,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Делясь и встречаясь,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Ласкаясь, бунтуя, летя,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Играя, дробясь, шелестя,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Блистая, взлетая, шатаясь,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Сплетаясь, звеня, клокоча,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Взвиваясь, вертясь, грохоча,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Морщинясь, волнуясь, катаясь,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Бросаясь, меняясь, воркуя, шумя,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Взметаясь и пенясь, ликуя, гремя,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Держа, разливаясь, смеясь и болтая,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Катясь, извиваясь, стремясь, вырастая,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Вперёд и вперёд убегая в свободолюбивом задоре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падают бурные воды в сверкающем быстром </a:t>
            </a:r>
            <a:r>
              <a:rPr lang="ru-RU" sz="23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3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одоре</a:t>
            </a:r>
            <a:r>
              <a:rPr lang="ru-RU" sz="2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spcBef>
                <a:spcPts val="0"/>
              </a:spcBef>
              <a:buNone/>
            </a:pPr>
            <a:endParaRPr lang="ru-RU" sz="23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Лодорский водопад, Камберленд. Офорт. Англия, 1840-е гг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0"/>
            <a:ext cx="4080681" cy="642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77219" y="6427114"/>
            <a:ext cx="3766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Лодорский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водопад.Англия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1840г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88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52401"/>
            <a:ext cx="8991600" cy="6705600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опорную схему, сформулируйте цели нашего урока</a:t>
            </a:r>
          </a:p>
          <a:p>
            <a:pPr algn="just"/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закрепить умение находить __________________ в предложениях и текстах,</a:t>
            </a:r>
          </a:p>
          <a:p>
            <a:pPr algn="just"/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повторить правила постановки _________________,</a:t>
            </a:r>
          </a:p>
          <a:p>
            <a:pPr algn="just"/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сформировать представление о _________________ деепричастий в художественных произведениях.</a:t>
            </a:r>
          </a:p>
          <a:p>
            <a:pPr marL="0" indent="0" algn="just">
              <a:buNone/>
            </a:pPr>
            <a:endParaRPr lang="ru-RU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Запишем тему: 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3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1255594"/>
            <a:ext cx="8801100" cy="4002206"/>
          </a:xfrm>
        </p:spPr>
        <p:txBody>
          <a:bodyPr>
            <a:normAutofit/>
          </a:bodyPr>
          <a:lstStyle/>
          <a:p>
            <a:r>
              <a:rPr lang="ru-RU" sz="5400" b="1" cap="none" dirty="0" smtClean="0">
                <a:solidFill>
                  <a:srgbClr val="002060"/>
                </a:solidFill>
              </a:rPr>
              <a:t>Роль деепричастий</a:t>
            </a:r>
            <a:br>
              <a:rPr lang="ru-RU" sz="5400" b="1" cap="none" dirty="0" smtClean="0">
                <a:solidFill>
                  <a:srgbClr val="002060"/>
                </a:solidFill>
              </a:rPr>
            </a:br>
            <a:r>
              <a:rPr lang="ru-RU" sz="5400" b="1" cap="none" dirty="0" smtClean="0">
                <a:solidFill>
                  <a:srgbClr val="002060"/>
                </a:solidFill>
              </a:rPr>
              <a:t> </a:t>
            </a:r>
            <a:br>
              <a:rPr lang="ru-RU" sz="5400" b="1" cap="none" dirty="0" smtClean="0">
                <a:solidFill>
                  <a:srgbClr val="002060"/>
                </a:solidFill>
              </a:rPr>
            </a:br>
            <a:r>
              <a:rPr lang="ru-RU" sz="5400" b="1" cap="none" dirty="0" smtClean="0">
                <a:solidFill>
                  <a:srgbClr val="002060"/>
                </a:solidFill>
              </a:rPr>
              <a:t>в художественном тексте</a:t>
            </a:r>
            <a:br>
              <a:rPr lang="ru-RU" sz="5400" b="1" cap="none" dirty="0" smtClean="0">
                <a:solidFill>
                  <a:srgbClr val="002060"/>
                </a:solidFill>
              </a:rPr>
            </a:br>
            <a:endParaRPr lang="ru-RU" sz="5400" b="1" cap="none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3495" y="3886201"/>
            <a:ext cx="6517482" cy="13715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90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728849"/>
              </p:ext>
            </p:extLst>
          </p:nvPr>
        </p:nvGraphicFramePr>
        <p:xfrm>
          <a:off x="0" y="0"/>
          <a:ext cx="9144000" cy="672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722"/>
                <a:gridCol w="4554278"/>
              </a:tblGrid>
              <a:tr h="10329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Лингвистический портрет деепричастия</a:t>
                      </a: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Лингвистический портрет деепричастного оборота</a:t>
                      </a: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1328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b="1" i="1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Глагольные признаки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Обозначает _______ действие.</a:t>
                      </a:r>
                    </a:p>
                    <a:p>
                      <a:pPr marL="0" indent="0"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Образуется от _____________.</a:t>
                      </a:r>
                    </a:p>
                    <a:p>
                      <a:pPr marL="0" indent="0"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Имеет ______и ______ вид.</a:t>
                      </a:r>
                    </a:p>
                    <a:p>
                      <a:pPr marL="0" indent="0"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Имеет _____________________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i="1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Наречные признаки</a:t>
                      </a:r>
                      <a:endParaRPr lang="ru-RU" sz="2400" b="1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Изменяемость _____________.</a:t>
                      </a:r>
                    </a:p>
                    <a:p>
                      <a:pPr marL="0" lvl="0" indent="0"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предложении является ______, на</a:t>
                      </a:r>
                      <a:r>
                        <a:rPr lang="ru-RU" sz="2400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письме выделяется _________.  </a:t>
                      </a: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eriod"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Деепричастный оборот это - ____________________________.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Деепричастный оборот в предложении является ________.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Деепричастный оборот 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выделяется на письме ________.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Не выделяется на письме деепричастный оборот, если _____________________.</a:t>
                      </a:r>
                      <a:endParaRPr lang="ru-RU" sz="2800" dirty="0" smtClean="0"/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400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5410" cy="672084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не родившись, ребенок спросил у Бога: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Я не знаю, что делать в этом мире.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Бог, подумав, ответил: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Я подарю тебе Ангела. Он всегда будет рядом с тобой.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Но я не понимаю его язык.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Ангел будет учить тебя своему языку, охраняя от всех бед.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 как зовут моего Ангела? – спросил, облегченно вздохнув ребенок.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Неважно, как его зовут… ты будешь называть его МАМА.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3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0"/>
            <a:ext cx="8980227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 Мать, держа малыша на руках, была счастлива. Играя с ним на лужайке, купая его в потоках чистых вод, она всегда радостно улыбалась.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когда наступила темная ночь, началась буря, малыш, дрожа от страха, прижался к Матери. Она, обнимая сына, укрыла его своим покрывалом. И малыш сказал: «Мама, я не боюсь, потому что ты рядом".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7658100" y="1142984"/>
            <a:ext cx="557238" cy="228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02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0" y="692787"/>
            <a:ext cx="7773338" cy="159617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87355"/>
            <a:ext cx="9143999" cy="460384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матери, зарождаясь в колыбели, всегда живет в душе человека.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1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2122" y="0"/>
            <a:ext cx="8966579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сегодня на уроке мы повторяли _____________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мы вспомнили о  постановке ______________ при деепричастии и деепричастном обороте.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сегодня я понял(а), что деепричастия играют важную роль в художественном тексте, они делают речь _______, ____________.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предложения с деепричастиями и деепричастными оборотами более ____________, ___________.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5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517</TotalTime>
  <Words>416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Tw Cen MT</vt:lpstr>
      <vt:lpstr>Капля</vt:lpstr>
      <vt:lpstr>  </vt:lpstr>
      <vt:lpstr>Презентация PowerPoint</vt:lpstr>
      <vt:lpstr>Презентация PowerPoint</vt:lpstr>
      <vt:lpstr>Роль деепричастий   в художественном тексте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12.03.2014</dc:title>
  <dc:creator>Ленуська</dc:creator>
  <cp:lastModifiedBy>Ленуська</cp:lastModifiedBy>
  <cp:revision>30</cp:revision>
  <dcterms:created xsi:type="dcterms:W3CDTF">2014-03-04T17:50:52Z</dcterms:created>
  <dcterms:modified xsi:type="dcterms:W3CDTF">2014-03-16T08:19:45Z</dcterms:modified>
</cp:coreProperties>
</file>