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9" r:id="rId8"/>
    <p:sldId id="262" r:id="rId9"/>
    <p:sldId id="264" r:id="rId10"/>
    <p:sldId id="265" r:id="rId11"/>
    <p:sldId id="270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10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9"/>
            <a:ext cx="7772400" cy="1440159"/>
          </a:xfrm>
        </p:spPr>
        <p:txBody>
          <a:bodyPr/>
          <a:lstStyle/>
          <a:p>
            <a:r>
              <a:rPr lang="ru-RU" dirty="0" smtClean="0"/>
              <a:t>Тема урока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492896"/>
            <a:ext cx="6400800" cy="3145904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Пунктуация.</a:t>
            </a:r>
            <a:endParaRPr lang="ru-RU" sz="6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Расставьте знаки препинания: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«Однажды в парке».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Выдался </a:t>
            </a:r>
            <a:r>
              <a:rPr lang="ru-RU" dirty="0" smtClean="0"/>
              <a:t>морозный </a:t>
            </a:r>
            <a:r>
              <a:rPr lang="ru-RU" dirty="0" smtClean="0"/>
              <a:t>но солнечный </a:t>
            </a:r>
            <a:r>
              <a:rPr lang="ru-RU" dirty="0" smtClean="0"/>
              <a:t>день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        Взяли ребята лыжи и санки, прихватив с собой </a:t>
            </a:r>
            <a:r>
              <a:rPr lang="ru-RU" dirty="0" smtClean="0"/>
              <a:t>метлу угольки </a:t>
            </a:r>
            <a:r>
              <a:rPr lang="ru-RU" dirty="0" smtClean="0"/>
              <a:t>дырявую кастрюлю и красную </a:t>
            </a:r>
            <a:r>
              <a:rPr lang="ru-RU" dirty="0" smtClean="0"/>
              <a:t>морковку </a:t>
            </a:r>
            <a:r>
              <a:rPr lang="ru-RU" dirty="0" smtClean="0"/>
              <a:t>Одни ребята катались на санках и </a:t>
            </a:r>
            <a:r>
              <a:rPr lang="ru-RU" dirty="0" smtClean="0"/>
              <a:t>лыжах </a:t>
            </a:r>
            <a:r>
              <a:rPr lang="ru-RU" dirty="0" smtClean="0"/>
              <a:t>другие играли в </a:t>
            </a:r>
            <a:r>
              <a:rPr lang="ru-RU" dirty="0" smtClean="0"/>
              <a:t>снежки </a:t>
            </a:r>
            <a:r>
              <a:rPr lang="ru-RU" dirty="0" smtClean="0"/>
              <a:t>остальные лепили снежную </a:t>
            </a:r>
            <a:r>
              <a:rPr lang="ru-RU" dirty="0" smtClean="0"/>
              <a:t>бабу </a:t>
            </a:r>
            <a:r>
              <a:rPr lang="ru-RU" dirty="0" smtClean="0"/>
              <a:t>Лица ребят </a:t>
            </a:r>
            <a:r>
              <a:rPr lang="ru-RU" dirty="0" smtClean="0"/>
              <a:t>раскраснелись </a:t>
            </a:r>
            <a:r>
              <a:rPr lang="ru-RU" dirty="0" smtClean="0"/>
              <a:t>им было весело и </a:t>
            </a:r>
            <a:r>
              <a:rPr lang="ru-RU" dirty="0" smtClean="0"/>
              <a:t>радостно </a:t>
            </a:r>
            <a:r>
              <a:rPr lang="ru-RU" dirty="0" smtClean="0"/>
              <a:t>так как баба вышла смешная.</a:t>
            </a:r>
          </a:p>
          <a:p>
            <a:pPr>
              <a:buNone/>
            </a:pPr>
            <a:r>
              <a:rPr lang="ru-RU" dirty="0" smtClean="0"/>
              <a:t>         Хорошо повеселились и поиграли ребята в удивительном зимнем </a:t>
            </a:r>
            <a:r>
              <a:rPr lang="ru-RU" dirty="0" smtClean="0"/>
              <a:t>парке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 </a:t>
            </a:r>
            <a:r>
              <a:rPr lang="ru-RU" b="1" dirty="0" smtClean="0"/>
              <a:t>«Однажды в парке».</a:t>
            </a: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        Выдался морозный, но солнечный день.</a:t>
            </a:r>
          </a:p>
          <a:p>
            <a:pPr>
              <a:buNone/>
            </a:pPr>
            <a:r>
              <a:rPr lang="ru-RU" dirty="0" smtClean="0"/>
              <a:t>        Взяли ребята лыжи и санки, прихватив с собой метлу, угольки, дырявую кастрюлю и красную морковку. Одни ребята катались на санках и лыжах, другие играли в снежки, остальные лепили снежную бабу. Лица ребят раскраснелись, им было весело и радостно, так как баба вышла смешная.</a:t>
            </a:r>
          </a:p>
          <a:p>
            <a:pPr>
              <a:buNone/>
            </a:pPr>
            <a:r>
              <a:rPr lang="ru-RU" dirty="0" smtClean="0"/>
              <a:t>         Хорошо повеселились и поиграли ребята в удивительном зимнем парке.</a:t>
            </a: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Что мы чувствуем? ( Веселое настроение, хочется оказаться на месте этих детей).</a:t>
            </a:r>
          </a:p>
          <a:p>
            <a:r>
              <a:rPr lang="ru-RU" dirty="0" smtClean="0"/>
              <a:t>       Придумайте </a:t>
            </a:r>
            <a:r>
              <a:rPr lang="ru-RU" b="1" dirty="0" smtClean="0"/>
              <a:t>позитивные  слова</a:t>
            </a:r>
            <a:r>
              <a:rPr lang="ru-RU" dirty="0" smtClean="0"/>
              <a:t> к  вашим  чувствам: жизнь, счастье, тепло, солнце, красота, добро, любовь, радость, детство.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такое пунктуация?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b="1" dirty="0" smtClean="0"/>
              <a:t>Пунктуация</a:t>
            </a:r>
            <a:r>
              <a:rPr lang="ru-RU" sz="4800" dirty="0" smtClean="0"/>
              <a:t> – раздел науки о языке, в котором изучается система знаков препинания и правила их постановки.</a:t>
            </a:r>
            <a:endParaRPr lang="ru-RU" sz="4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Знаки препинания: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Запятая  (,)</a:t>
            </a:r>
          </a:p>
          <a:p>
            <a:r>
              <a:rPr lang="ru-RU" sz="4400" dirty="0" smtClean="0"/>
              <a:t>Точка (.)</a:t>
            </a:r>
          </a:p>
          <a:p>
            <a:r>
              <a:rPr lang="ru-RU" sz="4400" dirty="0" smtClean="0"/>
              <a:t>Точка с запятой (;)</a:t>
            </a:r>
          </a:p>
          <a:p>
            <a:r>
              <a:rPr lang="ru-RU" sz="4400" dirty="0" smtClean="0"/>
              <a:t>Двоеточие  (:)</a:t>
            </a:r>
          </a:p>
          <a:p>
            <a:r>
              <a:rPr lang="ru-RU" sz="4400" dirty="0" smtClean="0"/>
              <a:t>Тире (- 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Знаки препинания: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Многоточие (… )</a:t>
            </a:r>
          </a:p>
          <a:p>
            <a:r>
              <a:rPr lang="ru-RU" sz="4800" dirty="0" smtClean="0"/>
              <a:t>Восклицательный знак  (!)</a:t>
            </a:r>
          </a:p>
          <a:p>
            <a:r>
              <a:rPr lang="ru-RU" sz="4800" dirty="0" smtClean="0"/>
              <a:t>Вопросительный знак  (?)</a:t>
            </a:r>
          </a:p>
          <a:p>
            <a:r>
              <a:rPr lang="ru-RU" sz="4800" dirty="0" smtClean="0"/>
              <a:t>Скобки  (   )</a:t>
            </a:r>
          </a:p>
          <a:p>
            <a:r>
              <a:rPr lang="ru-RU" sz="4800" dirty="0" smtClean="0"/>
              <a:t>Кавычки    «   »</a:t>
            </a:r>
            <a:endParaRPr lang="ru-RU" sz="4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Знаки препинания служат нотами при чтении.</a:t>
            </a:r>
          </a:p>
          <a:p>
            <a:pPr>
              <a:buNone/>
            </a:pPr>
            <a:r>
              <a:rPr lang="ru-RU" sz="4800" dirty="0" smtClean="0"/>
              <a:t>                       А.П.Чехов.</a:t>
            </a:r>
            <a:endParaRPr lang="ru-RU" sz="4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Попробуйте понять 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Утром мы отправились на охоту за детьми дома оставили присматривать тётю Дашу</a:t>
            </a:r>
            <a:endParaRPr lang="ru-RU" sz="4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5400" dirty="0" err="1" smtClean="0"/>
              <a:t>Наукаисточникзнанийзнаниецветочжизнибеззнанийиутроночь</a:t>
            </a:r>
            <a:endParaRPr lang="ru-RU" sz="5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Утром мы отправились на охоту. За детьми дома оставили присматривать тётю Дашу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dirty="0" smtClean="0"/>
              <a:t>Утром мы отправились на охоту за детьми.  Дома оставили присматривать тётю Дашу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172</Words>
  <Application>Microsoft Office PowerPoint</Application>
  <PresentationFormat>Экран (4:3)</PresentationFormat>
  <Paragraphs>34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Тема урока</vt:lpstr>
      <vt:lpstr>Что такое пунктуация?</vt:lpstr>
      <vt:lpstr>Знаки препинания:</vt:lpstr>
      <vt:lpstr>Знаки препинания:</vt:lpstr>
      <vt:lpstr>Слайд 5</vt:lpstr>
      <vt:lpstr>Попробуйте понять ?</vt:lpstr>
      <vt:lpstr>Слайд 7</vt:lpstr>
      <vt:lpstr>Слайд 8</vt:lpstr>
      <vt:lpstr>Слайд 9</vt:lpstr>
      <vt:lpstr>Расставьте знаки препинания:</vt:lpstr>
      <vt:lpstr>Слайд 11</vt:lpstr>
      <vt:lpstr>Слайд 12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урока</dc:title>
  <dc:creator>Администратор</dc:creator>
  <cp:lastModifiedBy>RePack by SPecialiST</cp:lastModifiedBy>
  <cp:revision>3</cp:revision>
  <dcterms:created xsi:type="dcterms:W3CDTF">2014-02-04T12:29:34Z</dcterms:created>
  <dcterms:modified xsi:type="dcterms:W3CDTF">2014-02-04T13:00:23Z</dcterms:modified>
</cp:coreProperties>
</file>