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1" r:id="rId5"/>
    <p:sldId id="257" r:id="rId6"/>
    <p:sldId id="258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1371600"/>
            <a:ext cx="6527692" cy="2628904"/>
          </a:xfrm>
        </p:spPr>
        <p:txBody>
          <a:bodyPr>
            <a:noAutofit/>
          </a:bodyPr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Я исследую мир.</a:t>
            </a:r>
            <a:br>
              <a:rPr lang="ru-RU" sz="5400" dirty="0" smtClean="0"/>
            </a:br>
            <a:r>
              <a:rPr lang="ru-RU" sz="5400" dirty="0" smtClean="0"/>
              <a:t>Воздух.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16386" name="AutoShape 2" descr="data:image/jpeg;base64,/9j/4AAQSkZJRgABAQAAAQABAAD/2wCEAAkGBxQQEhQUEhQVFBQXGBcWFRcYFBYXGBQUFBUWFhQVFBQYHCggGBolGxQXITEhJSkrLi4uFx8zODMsNygtLisBCgoKDg0OGxAQGiwkHyQsLCwsLCwsLCwsLCwsLCwsLCwsLCwsLCwsLCwsLCwsLCwsLCwsLCwsLCwsLCwsLCwsLP/AABEIAPQAzwMBEQACEQEDEQH/xAAcAAABBQEBAQAAAAAAAAAAAAAAAQIDBQYEBwj/xABIEAACAQMCBAMEBwYEAwUJAAABAgMABBESIQUGMUETUWEiMnGBBxQjQlKRoWJygpKxwSQzU9FDY6IXc6Ph8BUWJYOTlLLCw//EABsBAAIDAQEBAAAAAAAAAAAAAAABAgMEBQYH/8QAMxEAAgIBAwMDAgMHBQEAAAAAAAECAxEEEiEFMUETIlEyYQZxkRQjM0KBodEVscHh8Bb/2gAMAwEAAhEDEQA/APcaACgAoAKACgAoAKAGsajJpdxoYWqmV6XYYmqs87W2AZqHqMBKN7AXNP1GAlLc2AUDCgYCjexD1NaKZ84ZFj61iK3jXGYrVQZCSWOmNFBZ5HO+lEG5PfyA3NGMibwVfD+Z2kmSKS3khEmoI7PGwLqNWhtBOlsZ8+lNxwClk0wpDFoAKACgAoAKACgAoAKACgAoAaTUZPCyMjY5rBOxyZJIbUdj7gxskgUFmIUAZJJAAA7kmmue/AsmT4pz/bxnEX2xzjVrSOIH/vH97+EGoylCPnP5E9hyJzjdMMrbxkei3b/9Sw4NJTm1lVv/AGJbF8j155kRgJoMZOAFLoxJ/Cs6oHPoDmhTa+uOBOv4Zp+D8Xiul1RNnB0upBV0brpdDupx51PvyQw0WFIYtACUAFSg8MTQl3OI0Z3OlVBZiewAyTW+LyQMpy5ZNeSG9uAQXGIYyf8AJgPRf2S2AzeZIHarpJQK4tzLPmeIItvIB/lXEJ28pCYWz6YlNVttk0ki/FAxaACgAoAKACgAoAKACgBCaAOK/wCKRQAGaRIwempgM48h3qLlt7gVX/vlZkZWdX8tKu2ceWF3NZLrocpySJqD+Dmn5uBH2ME0p7al8JPiXft8AT6Vz56zTw5cv0Lo0zfGDN8JgSd3julPjuZJFkSWQa1Lk4RhjSyBgvTcLmuPrdZan69MsxXdE50Ot4kPFtcXmqC4kPgwS+EZNiZQMEEp016WGWIwD0Gd66MtW9kL39LIqKZsuFcBt7YDwYkG3vEamPqXbJNdNPck12KG32LPHrUchghu7VZVKSKroRgqwyCPUGhNeQ5RheHxmz4iI0OVLCFsnJMUkTzQaj1ZkaN1BO+H36VVnZZsfCayWSftyb2SQKCSdhU7JqEdzIpZeEJbyFhkjGeg9O1QpsdkctYFLh4JatAKE8MRU813UscBMUavnZy2WEcZB1OYxvIB+EV0q0mu5XJ47FDyvdG1K2/iGVAoeKQkEyw7BskbF4yR8VZT51o257lKeOxouaIjJaThevhsyn1UalP5qKofDLovJZWVwJI0cdHVWHwYAj+tAyegAoAKACgAoAKACgAoAaaAPHuYrsy3UsjHOHeOPuEjjwuF8skMSa851G6UrdqfY7vT6oKGZIZy5xEwTCIk+FMcAdNE3b+FgPzrnaqpXVbv5o/3J3VpPKRp7hcdye2D/YVw4vnknFo4vAke4hS3VXliJkfUxVI0dGQB2AO7E5x3Cmu507Su+qSnxFmHWXJvCNhwjhHgQmNjrZyzyt01SP7xA7DoAPICu3KmLqVS7HOjJqWSfh0hGY26p+o7Gs2itaUqZd0W2x/nXk6TMNWnuRmtTtirFW+5Vh4yJc3CxqXc6VUZJPYCrtvGWLv2MRy3A15evdMCI0csP2pAhijQH/lozE/tSEfdpVrfL1H+RN/Tg1n+a+PuJ19WFcvnU2Pn2xLPojnyzsEy6tOd/Ktsba4z9NPkp2y7slq8WQpMBw3rXTLPAmedcz8KeydWh2iMmuDPuwXB2aA+UUwZl36FseVdCE0/azPOOOUarljiCXdvkZ0kFSp6r2ZGHmpypHmDUbI4Yqp5eCr4LzRDBbpG+t5IVZZljjaTwVjJH2pGyeyAcHfyqltIvNhFIGUEdCAR8DuKYElABQAUAFABQAUAJSYDHaq7J4QHjnH4DFcTRkYIkdx6xzEOhHpuR8Qa87rq2rNx6Dp9qdWCpvMhMjqpVh8UYEH9Koq4ltfZ8GnULMTczztJKIoF8SbGSD7kIP35m7eijcmsWi6a7pNy4jk5tmo2xwangHCRax6QS7sdcsh6ySHqx9BsAOwFemioxSjDsjmSbbyy0NSwROKWIiRGHfZvhWOyh/tEbI9nwy6MswwwunWMmV2CqqnOfKrXV+89T4IJ+3BkUnk4tMQpKWkZxqG2txsQPN/0X1bpZJOzjwNYijYw2axRCOJQqquFA6Cldudbiu/YUe+WOtbfQgHfG/qahRp3VXtX1Y/uE5bnkjsLTRktux3J/oKo0un9LMpfU2SnZlYR2Ct2SoWgABqyuW1gyHiNik8bxyLqRxhh6eh7Hvmt+exFnnfC4JoJJRDclGacwRK6B4p5o4yWkmGAyM+jfSQMrn7xqp3OU9o1SorccMfF08NrYv4K5ZbtmObieUk+MkUC5YljtrIxpIxVLUoyy2XppxNjyOwX6xEEeIJIrJE7ajHFIgKb5OCdJJXO2cVqTyUYNJe30cKl5HWNR1ZmAH5mmIr+D8xwXQVo3GHLCLVhTME954lO7L643xQBc0AFABQAUAMY1TZZhDRHWObySM9zZywt8qkN4cyZ8OTGRg9UdfvIe47dqTjGUcMsqtdcsozMfJFxNiOfwoosjW8TMXkUfdUFR4ee5yazUaOFc97efsbbuoOxYN1wvhkVsnhwoEXqcZyxPVmY7sx8zWpybfbBz+c8kl3ba+jFT5g/2rLqKHZ2lj7kotJ5YlvC6+84Yeq7/nUNNVdB++e5Ck4vwUXN3NKWalVK+LjcndYgfvOO58l6k+m9djTaWdr+xh1OrVXC5Z4xzFzhcXukSyMyIcqoCRg+rKuTnG3WuwukRKVqbMcvklj+kC+VQqSaEAACroUADoAAmwq2HSK/P/JCV9mfq/2IZeeL5us7/Jz/AGAqa6TV/wCyQd03/M/7HOvMN3KyqHkdmIVVEs5LMTgAKHGdzRZoKaU5yJRcpeWe38hcFuLWD/FSs8jnWUySsORuqkkknz369K85qbYuWII6NaajyX8hkz7OnHrXMu/ac+1RL1twNEkv4U/mP+1QU9V5ih4iSxO33lx8DmrapXN++KQpJeB09wsaszkKqgsxPQKBkk1urtaaRDGTzW/hE9uG1eDcSSy3VmC2giXOqLUDjJ0kZU/iNQcpeplGqMIqPJTFOKJZS38VxG7SYkeNYELpnCs6N0BAGSMHpWuVWVuZFTrdmyOUv6HPyrdX1xFpg4jbRs51yaiFnZiMZkZl9rbAGntioLc+zwXyjTTzZBtfn/gtZPoruLk6rm7Ryepw8jYPXSzNgfDFNVPu2W/6lSoNV1Ln9Ta8o8lW/D21KWlnKhTLIdT6B0VBnCL8KvSwjlSk5Sz2NZQIKACgBrGoyeBoiJrDZLLGFQAMUEhjKexxSafhhwN0t5j8v/OqlGxef1HlCrnvipxc19TQnyZjnPm1LJGVWHi43zuIx5kd2PZe/wAK36XSO18ow6rU+n7IfUzwri3FpLl99RBOoDqxYj3382/QDYV6nS0qr2xWfsYIwUW5vv5ZDFwyQ9Sq/r+g6V0o0WT8YIT1VS7LJzXURibS+CT7uPvD4dqx6i2NHFnBp09UtU8UptiLG56J+bYNcuXXaYvCWfud6v8ADGsksvg9d+hnl6HwTeMC0+p4xkbQ6Tg6B3Y/i+VcvXa+V64fBleldEtku56S18gOCcH1GK4lmsqi8TaRcq5PsiSO4VujA04aiqf0yyRdc490TVoefIhCaIibRluZp/rMq2in2Bpkuj+x1jh+Lkbj8IPmKJS4yWVLkZy/YpdyzXEqK8YJggDAFdEZ+1lVSNi0mVz5IKlW8CsllnP9G9xm3VD2eaPHYKkrmMY/7srXTXMOTG+JFNd/R9aeObd1MOvMlrJHgA95IJAQVZlOSDsSu33SaolVGR0KNZdV2fHwV979FF5nEN4mnPczKSPUK2PypQrcX3L79dG2OHWk/lG15I4BcWjN4y2oXSADD45kZgdy7yscj0q05ucmwoGFACUAMc1musxwSQzFZMDwFMMBQlkYhNReE+4sMM1LjAsMyHPHOSWaFFYeL3OM+Hnpt95z2HzNdDS6KVrXBkv1GFth9R4VxXiLzsWYnuQCc4J6sx7t616qnTquvhHPisPnlvuzqtnSFFJPtMAT3Y5Hb0rZ69GmrU7e7Kv2a/VW7K1n/gG4h+FCfLJUf3rBb+JdPHO3LOtV+FNZOSUsL9P8nFKrYLZzIds4z8FUV5HVa2erucpdj3mn6dX07S4hjd5NZw/kC8eEyStHEQhk07tIQBnSR0BwD51TGFblgw29atVeEufk9n5es4ba2iSAYi0gqSd21AMWJPUnOaTy+MHnZzlOWXyWLxBveANUyprl9aTHGcl2I1sYxuFFUx0dMXmMcDlbN92T1pSSXJAxH0mX7RrAscrRvrZ/YbDYRCQSO65xtXU6Xp/Xs2vszn6/UekkUHLXGGmtjGpJvpZTG7bZaRxk3Hoqxb+QK4qnXaSVGocX28HR098Z0qS7npvDLFLeKOGMYSNVRfgoA3Pc7VjzlkTDciSaCw6AlJh6lmlhf8tEf5114Q9qX2Msnzk23HOFi6iKElGBDxuOscqbo6/Ajp3GR3qnJoI+X+JGdGWQaZ4m8OZPJwMh180YYYH1x1Bp5B8lvigBaACgBDSfYCGufJ8k0haiMSgDl4nceFE8n4FLH4KMn+lV2Rs24r7gms8lFa3BmuBCzE5hExwfdDOFUEds7/ka50un32S/fT/ov8mp2RUfaifmeSe3tj9UjeWQsq4XBYK2xdQdsj1rraPT11PCzgw3znKPHc8p/wCz7id4+qRI4Rk/5spJGe4VQcnzJO9egh1KmlezJjjpGlyw5g+jxeH2xmubnU2dEccaAeJIw2BZt8bEnboKpn1iyWcdjVp+nq2ajnuY+JMYAJdtht7TYHQYFci6629+58Hu9HRo9DXhYz5ZecC5Re7mxIWtwE1DUhLEZwCUPug+uM42qMWor3HN12uTtUqcrH6G64RyBBAySGSV5UOQ2oKufRAKr9T4RjuuuueZyNkhwRnp0PkQdjUYye4zzj7THvbRpP8AU7lRO6uBarKGKR2ekMJFC7NJnKaj0KjoK3WNRhkw1x3SNbyo5QzW5YssTJ4ZJyRHIupYyep07gE9sVlTyssc1hmhzQQK3jvF47SPxJM4yFAUZZmboqjuauopd0tqKL7lXHLPJOYL9pWkmdcSTMdIPWKFdkT0yBk+pr2nSND6Syzy2q1X7Tc3H6USchOLe9hmYKVlDW5PdGbBjPpkjT8xWX8QV78SS7HS6ZqVv9JntANePxhndPOOFOIobWUkKp+sRsxOAoD+KpJ+MddqLxj8jJKLaePkbzJ9JvhtohHhDAZZJV9qUHYeDDnUcnzGem29VqHBdnJY/R5w68ldr29dwzqUjjwE1QEhkMqaRgg50jqAxzUWNHoApEgoAKAGPVVssIERisOclgtACZoAy3Grr607QKcW6HF1J01kYP1eM+WPfbsMDqTi6MdvuCKyUnAeaoh9aulRpRkNIyaAILdAVhUhyCcgM2FB94VJw4yxN84Nxd3mlNQ3JxpHc56VzddqPSr9vfwWVw3PkltA2gaz7XerNNGXppz7sjLGcI8g+mq/LXUUeMrDGJcH3S7scZHf2YyPnWjsjr9K06nCc34NVw+GJEUxxpGCqnCqFxkA4JA361JxwTUE+51W8ahmYABnILsOraRgaj3wKh5FKEUVY5j8aGcwI4ljUSKhCszxlyNaKDg5CvgHuBkVL0vcsmKduVwdnKPFXurYSyIykvIo1poLojkK5XsSMZHTINV3RUHwFcnJcnTzRE5iFzDgT2wOSV1B7ZiDMhUEFsBQwAI3QVdXL1I4ZRZH05ZRdcu8PWFGcSGV5SJHkO2vKjQFUe6oXAAqDWHgpcsstqj5Eebc6cXaedoAuI7Zw7PncyeEdCgemsHPpXoemaTM1JHnOqarC9N+TAzzM7FmOSa9vCCjHCObGKxhHXYPlJVzj2QyeYkU5TT66gK5vVa4up5CO6NkLI98nulhIzRxs4IYqpYHqGK+0Pzr57JctHs4vMUzINylPLbC0laARBy+oK7uWEhdSASFUjI8xV8tTwgUUWXAuR7W1fxQhlm/1ZTqYfu9l+VVWXylwgUcGpQ1dTJtYYNDxV4haACgCNzWe/6QQysaLApoRT8zXEixqkR0vLIsIc/8LXnMnqQAcDzIqdcdzEZq+tYUQRzWcclqjiJG8TxdJYgap48AqSxGWJbrvVzk+6LUvDIeBcJN5Nl1P1S3eRIm1Y8dVaMxwnG7xRur9euAOmckrG1yQaxwbuW2DMpP3eg9a59mmjbNSfgkpYWDg5i4sbaNdCeJLIwjiUnALYJJc9lUAk/CtKS/QUY7ng8r584LdXEyXEvhFCI4pfDDjw0WQ5fDZLDDnOOmKk3FnV0tkqYyh8l1zTx0WMJYLqbHsjBwFUgF3x2GRt3NSjHcTnZ6cS5sM6Fy/iHAOrAGrO+wHQelQsWGTTUo5I+F8BgtpJZYYwkku7nJILbnIUnbJOcCozszgy+mo9h/BuEvHI8kkjOxAUsXY+IdiX0Z0oB7qqBsB3zVU5ZRBRwy8hfSd9wdiPNT1Bp1z2sV0dyE5UPhLLbH/gPpT1gca4fyBK/wVotWOfkwsZzjzB9SiXQuqWQ6Y1PTIGWZv2QN60aPTetNIxavUenHCPIOIXmvJ1FnZmeRump3xkj0wABXvNBoVTHDPMzbsnvkc8EBfPYDdmPRQOpJrZffCqOWJvDwjc8j8ol2WeUFUBDRgjBY9mI+VeS6n1NWLCOhotJZOSk+Ej07FeYk8yyejSwsCikMWgAFWVywyMiUVuIi0wCgCOSsuoZJDKyoaCmMpeamxEjfhntz8AZkVj+TGrKSJjOYT9We71RgJdNGusEaAAAsoK5y0xOdIUEsWQdqlU+cGiX0pmz5QsDBaxoU8M+0+j/TEjswjONsqCB8Qark8spLqooDL84YSS1lbaNXdWJ6IZEwjE9vaAGf2qaWSyp4kZXjFqtkJZ42led1cRIXLg5GSdH3guksWNSjjsbJTS5yc30iL/8ADJznUdCe1jrll3+BxVsJe/BO95qGcj8UCWduZHzCyhY5ifcddngnborBvdJ6qV707quW0UabUcbWbeJc4ONvPt+dY3Fo05j8kfEeIx2yapW09gMZZ26BUTqx9BUYpt8lUprwc/B0lIeSbKvIdQizkQIBhY/LVgZY+Zoml4HFNrksbQ4vAc+/b4x6xTHf44krU/dWjn2+2R59zzxT6xcyMvuR/YR77E9Z3HzwvyNes6FpcYm0ea6jbuntRllwOuw7nyHc16ec0k8mDl8I9F5J5bW4CzSJi3GDCjDeVu8sg7r+Ffn5V4TqXUpWWbU+x2OndP2R9S1ZbPRVXArgzbk8s7KSXCHUyQtABQAlC7gSpW+t5RBjqsEFAEclZNQSQysw0FMZU81wl7S4C+94bFf3l9pT+a1KDwxFNIyG9tJyAVkWRFJAOkzIksZHkT4ZHzqT4sa8Fz5rRrlqvyU5FoYZGSwh1KsAykYIIBBHqD1pp4Aq7Tli1h1mKFIy6lCQN9LdVGfdXfoNqG8hlmE4pZtNwu4hI+0SOSFs/jgIwfmqhv4qlF4mmbs7qjzL6LueBw2R47ga7SbaRcatLY2kC99tiO9dBnO7G/4zzjwZYz9SWSadvZihja4iQu2y5GQqjJ6AVBwj5JJy+S+5Q5eNtEr3B8W6O7yMSzRk9I4yxOlQDjbrXPtnzwbq4ccmiNUN5L8Gf4xxn6vPIykF0txHCv4p55CQB32VAx8hW/Sw9RqKOVrrVXBzfg89v10sEBzo9nPmxOWb4liT86+i6Cn0qkvseLVjse9+S55G5W/9oSeJIP8ACxnB/wCfIPuD9gdz36Vwus9USi6q2dzQ6PHvkj2dEAAAAAGwA6ADYADtXkJS3PLOyOpBgWgYUAFACUASR1tpeUQfcfVwgoAjkrJqHyiSGVnGhaBjZEDAg7g7H4HrTXcDEQ2bTWfhE4liYxBvwS275hb+UJ8RUrXh7iyl5TTOjk3nM3zaJIvDYqzoQ2oOI2CSZ22IY5HXY1ou00oRUn5MMNTCdkq13j3NgDWTBoFoGIaAwZLj8X1WfxyP8PMAlx5ROPZSVvJSPYY9sKemab5La5eDwHjvI88U9wqBSqShQM4OiXBjfSB7uDjPoa3wluROGkssy4lv9GHLTpxXTMu9urSHfbUfZQg9xvn5VXqZbYEY0yjPbI91BrlLOOTb2ObiF6kEbySHCKMk/wBAPU9AO9WVVyskoxXcjZYoRbZ5I/EXkmluGVRJI2QSMmOPGFjXfbCgZ9c19C6d0qFNalNcniupal6izHgn5V4M3Ep/DQkRje4kH3F/Ap/1Gwduw38sx6r1SNNbhD6i7R6FtqUux7pYWiQxrHGoREAVVHQKBtXhXJyk5S7nexhHRUUhi0wCgAoAKAEoAkSttKwiDH1cIKAInrHqO5JDapfcaFpDENAHmXP/AB1bKeeFCTJdwggAbRTJ9mJCe2qMn/6XrXQ0eneocY48lFlnpxbM3wSd7VIZIXEZUPH7oY6XCYwDtn2Bua9TrdAr5KC7I8rTrpV6icsZyei8t82xvAv1qaJJgzxsCyrkoxUNp7AjB+deR1OnlCxxS4R6bT6iM4RbfLNXmsuGakLmlhjI541dSrAMpBBBGQQeoINAmzz3j/Js8bLJasXVQVCneRYyc+HuQJUU7gEhh0BPStEG1yatPq5UvKGcui3ti7Sz/wCIkAWTxEMJAT3UWNhsBuep6nc1VbKU+MFrvjbLc+533PNVsjLGsgllY4WOPdmYjIGThRt5kVCFEpRylwDtWSo534W01nLJOfajAdIwx0R6WGSce+2M79B2rRobEr4x+6M+ry6m18HnR1x7jLp5Hd1Hoe4r6JH1asP6o/7HkPZY8Phnon0O8WXVNbZXDfbxYGM/dmU+eDpP8RryXXdMlP1I9mdrRWPbtl3R6kDXAy/JuXAUDFoAKACgBKAChdxMkQVvrXBFj6sEFAET1j1HckhtUvuNC0hkF5dLEju5wqKWY+ijJ/pTSywPm579r66mvJOrt7A8l91APQKB8ya9z0bRqMdxw+oaj+U7vFOkLn2c6setd11rOTi7VnODrj4gW9lwug7ONK+0CMZJx1rLdoK3F4XLDDjynyamDmdcRxNeXAwip4kSRokRAwGZZAxkPc5OK8w+h2pSmj0FfUa3FJpnSnPNxFmOQ2sjISpkBk+009JMIMLkb4HSqa+hWTjuKrOrRhPEYtkcn0hzHobdfULK36HFXw/Ds/JCXWJ+K/7nLJz3c/68f/2mf/6Vevw435KV1i/PEF+v/RVcb5iu72NkkljaEEFlWLw3dcdWOpsKD2FEei10TUreYlkuqyksYwzm4Dxn6qpiaJJYGbLxsoOT5q56HyrqXdKoth+64ZXVrrIyy2bc3EdxbSIr64pY3jRm96NmQjwZv2s+63fp16+Nv0NulvTa8noqNXC+vB5hCcqpPXA7dNq+h6WW6qLfweTvjsskl8i2N8bG4huk91HDSAfgb2ZCPiDv8BXJ6xo91Ta8HQ0OozNJn0ZbyB1DKcqwDA+YIyDXhJLDO4PqI0LQMKACgBMUKLbExwStFVLXLIskArUlgQtMAoAieseo7kkNql9xoGpZwMw/0u8RMdiYUOHuWEQ8xH70rfyjH8Qrb0/Ty1FqXgputVcMs8ot4lRQq9AMCvpNVarjtSPJ3WSslljquRBigUCG5owMAKWEh/kEjAdTgeu1RlZGKzJ4JRhJ+Cfh9pNcbQQyS+qodOP3zhf1rm39X0lf82TTDQ2y5wdVtbfZeKrHWvvLt7JyVZT+tTr1SvxlcMwWylXbskck4HUDbqv91+R/QipUSlCbqf8AQuayiSyvGibIwysMOh92Re6sP79qt1WkhqK9s+5Oi6VUspnZxpLZvDa1BTUoDw4P2bDG6nuD8az6GN1Sddv0rsy3UThP3ryUtzMqkq25xuoGTg9iO1X2amqUXDuQprl9Z639E3FTNZeE2ddu3hHPXRgNET/CcfKvAdS02yzKWD01Fm6CbNvXOfcvFoAKACnjLEPArdCCSIsdVghaACgAoAieseo7kkNql9xoMUhlXx3l23vVAuIxJpzpOSCpPUqykEVbTdOmW6DISgpLDMZxH6LEO9tcyR+SyL4o/PY129P1+6P1sw26GEuyKdvozvh0mtiPUSL+ldBfiJY/6M3+lx+4n/Zrf/6lt/4n+1H/ANIl4/sL/S4/ckj+jC8PvXECeeI3b+pqMvxImuESj0yJ2D6N4oRqubqWTySNVj1HsB1NczVfiSSXD5N2n6Ym8Gm5f5OtYVDG2jDdQWBkcfvM5O9cd6vVXe62XD8GqVNUHiCNOqgbDYVF98Bk8Tufs47oHvczj/xWr3vTffCGfg8X1BP9twUqH2T30+2B6dG/TP5CuhrItYmu6Jw7iqFXOokgdFUZZsf0+JqN2r2xShy2CrbeCKa/cuFwI4yDhVJLEj7sknw7Cs0qrJzXqt4+xdGmuMHJcsRUA6AD4f8AreupXRCC4RTKyUjTfRtxHwOIBCfYuEKf/Nj9qP5kahXnfxBp/ZvR1um2ZW1ns4rxPL5O4LTAKBZFFSh9QiTNdAjnkhuLlUwWIAOw+NVzujDGfI4wlLsTKasyIdTAKAInrHqO5JDapfcaFpDEoAMUZ+QExRx8C5CllZwv9w5OHinE1gG/vdhnrWfU6qOnXPcvoona+OxT8CuhLKWkDNIfd29lV/tWLQ3LUWuU17v7GzV0uqCUXwaQNvXWzhnMw+4tLPGQ8ni3Hly14B926l/Uhv717rossVxyeR6niOuz9igik0nP5/DvXoLIb47fkqZJcMmyxLpQfMk+Zbqaz6bSqruJSm/r7nBe+5kdVIYfI7/pUtRF7c/Bo07xLHhk6tnf5/nV8HuimUSWHgR7gxNHMvvRSJIPPCMCR+WRWTX1Kylo1aKzbYfRNrMJEV1xhlDD4MAdvzr5pats3E9PF5WSaqyWRaBCA063mXA2cfEeJrF7IBZz7qjcn4jsKs1OrhWtq5l8E6qHPl8L5IrKwZm8Wbd/ur2jHkB3PrUaKJzfqW92StsS9kC2UVvwZx1MAoAieseo7oaG1QySFoGFABQAmaQZK/inEhFgD2pG91R1PqfSs996re1d2XU0Ozl9l5KLiPD8KNZL3EhGkdgPLHlXNv07axN5m+x0KdRiXsWIpHVD/hVEcQEk7e95D1J8quhjTL061mZRNu975vESPgYdrhi7F9K4Y9sk9B+VQ0bsna3Jlmq2RqSSwaY12Psco8Qv5TpuXPWW4mI/d8QqD/017zpUf3cMfB47qEt+sf2KEV6BkWLTEIRkEeYx+dQsWY4JxeGiKxOUHmMr/KSP9qp08vbgt1EcSz8kjpqBHY5HyNWTjui0V1vbJM9n+jS98bh1uT7yKYj8YmKf0Ar5r1GvZez1dEswyajNYOxcBajPkClu+KM7eHbjU3d/urWK3VOyWyhc/Jshp1CO+18fB28N4WIvaJ1yHqx3+Q8hXT02jjX7pcy+Si3UOawuEWKitqz5M4+mAUAFAEclZNT3RJDKzDQtMYUAFAHFxK5aNMopdicADzPn6VTqJzhH2LLZOuMZS93Y5+F8OKEySnVK3U/hHkKp0+m2vfPlv+xZfcmtsOERcTAWQeGMzuNI/ZXu2O1R1EsS9qzJ8IlRlxzL6UcXEHFpHoQ5lf3m74PU1RdP9mq2Lmb8minOonuksRXgdy1cYYxCPAHtMxO5J8/Kjp9jTdeA1tfG9v8AoXt3JpR2/CrN/KCf7V1o8yRzHweF8Rc+DB5sus/F/a//AGr6J0qOII8QvdqLJP5KyuwWBQIUCkBBabax5Of+resun7yj9zTqP5fyJwa190Z32PR/obu/s7mAn3JBIB+zMu5/mU14Dr1ajdn5PS6Ce6s3t7eLEpZzgfqfgK89ddGpZkdCqmdrwimcy3e5zFB+rD+wrmzd2oeX7YfJviq9PwuZEtudX2dsNMY2aTzPcL5n1q2vmOyjhfJCfHut7/Be2selQMk47k5J+Jru0LbBIwyeXknq4iFABQAUARvWa8khlZRoWgYUAFACUCYlMMEAtlDl8e0RjPw6VWqtr3LuN2cbX2K1rLwtczjxJN9O3QdgBWGdGzNsuWaoWb8VrhDuW1BiL/eZjqPqD0+VT0KzXv8AIax4s2+ELzbceHZXTdxDJ+ZU4rqURzNRXyc+7+HJ/Y8V4lKGYAbhVCj4AV9M0deytHjYx2t/mcVayQUAOWkBz2/vS/vj/wDBP9qy1fxJ/wBDXb9MPyJhWoymh+j3iDQXzKi6jNCVA/ajbUPlhjXj/wATQmq90Fyd/pMlL2y7HphtFj+2u2DN2XsD2AHc14KNar/fah8/B6N2Sl+7oXHySRwyXRy+Y4eyd3+PkKnGFmo5n7YfHyKUoUcR5l8/BcwxBQAoAA6Adq2RiorC7GSTbeX3J0rbQ+CtjxV4haYBQAUARvWe9cEkMrGhoWmMKACgBKACgWAxSwGEIy7UTy4sa4K/glq0UZVuupz8ixIrPpanCOGWW2b3kpfpOm0cOm/a0J8dUig/pmuv06vdqoIx6iWKmzx4V9NisI8lLuNqQgoAVaAIIPfl/eU/9IrLV/En+aNVn0QJq1d0ZmdvL914N9aSf83Sf3ZAVNcbq9SnUdDp88SaPbk4UDK0kh1nPsg9FHoPOvmC0qdjlZyes/afYox4LMCtfjBQFAD4606chIfWlCFpgFABQBG9U3LKJIZWHsSQCpKLYMdpq6NDZHcBFKVO1ZDI0VSPIUDFoASgAxRzkDz36X737KCDvJJ4h9FiH9ywrt9CqdmpUvgwdQntpZ5oa+go8wJTAKAFBpAQQD7ST+E/p/5Vmr4sl9zTP+HFk5rUuxnYxydUZHUSRkfzgf3rB1BYpbNWjf7zB9HgV8ylnc2eoiuw6kTCgASr6HhkWS1rIi0wCgAoAaRSayMTRVTpTDIoFWKKQsi4pgNao2fSBHXPJBQNC0DCgBKAPI/pWug97Gg/4UJJ/elfI/RD+det/DVT908HG6tJbUjHV684TAUxgFJ6An5VFyS7gKVI6jFNPKyJfJBGMSP+6n96zQ/is0y/hImNacmdnbwbhcl3MkcIywZHJ+6ihg2pz2Bxt51xur6yqFLi5cs36GicrE8cHv4r57nuelHUhhQAJ1q2n6iDJq3CCgAoAKACgAoAKACgBr1Xb9IEQrATQtAwoAKAENAHz9xy++sXVxNnIeVgp/YjAjXHphc/M19C6FSq9Mn88nm+o2brMHIFzXYdiXc5z4O9LNYhqlGc9E7n41mna7HtiUObn7YMa/HCDhdC+m2ardcOzlyTWhclmWWdPEbXxGV9SqrKCSSABjr/AFpV3+lF58FVEtkXHa85HcM5Unu5AbYAxacNPJlUyD9wdZPlt61xtR1yNdj2o7um0Vl0P3nBpLb6LZCftbtQO4jh3P8AE7HH5Vht/Ed0liKNsemVxN5wDgMNjH4cK4BOWJJLSMerOx6n9BXBv1E7numzoQhGCwkWlUExaBhQAJ1q2n6iDJq3CCgAoAKACgAoAKACgCNjWe4cRgrITFoAKAENICr5kuXitpmjAMgRtALBcsRgbn45+VSi4wnFz7EWpYeEeMWHLlwVUeBcYAAyIS2duu3Wvc09a0tdaivCPN2aO+ybkkc/FeIfUX8LwHE2kNmQqNKtnSSoJwTjODUo9Q/aeYlMuk2P+LLC+Cjup5Z4ZpXkIIKKoXuXOCCTv7tK2yajhGumumqxQjEi4KFEoVlGHDRnO/vDAPxziidaUfuSvbccrwe3cq8oWL29tMbdGcxxsdWWGvSMnSSRkHNeQu1VqcoOXk69UISip48G1RcAAdB0rGy4WgYUDCgBaACgBU61bT9RFktbiIUAFABQAUAFABQAUARPWS98jiNrOTFoAQ0COS/vBEmo5PYAdSx6AVTbeoRyWQrc3g5LewMjCSfc9VT7qfLuaorpc3vt/oi2diitkP1Oji1+lrBJNIcJGpY/ADYAeZO3zroV1uySSMj4WWfMvE+IPczSTy7vKxc/sg+6g9AMD5V7fRVejWkcq2e+R3cRXRaW6d5GaVvkAq/1NE/dMw0vdfOXxwVlvLpdG8ip/Ig1pj25L5Lho+hPo9uQ1qU7xSSR9c7E+Ip/KQflXiOoV7bWdLQz30RNSKxmzAUDFoAKACgBKXIhyCtFMX3IskrYIWgAoAKACgAoAKACgCJ6x6juSQ2qCQtACGgTOKTh4aUSMScDCr2B8wPOqHRme5/oT9VqO1fqc1/zFa250yTxq/4NQZ/5Fy36Vr2Z8Fay+x5x9LPMH1mGOGLxUgJ1yytBKqMVI8OLLKPPPyFdTp9EXPdOWCnUOajiMcnmH1cnpJCR568fpivR7l4kv1Oa0/MZfod/GJGmaNR4WIolUYlBzq37gb7VCvc58NfqZ6YxrjJvPL8o4TZyeS/zrV/vz4/Ut3V/L/Rnpf0Z8xrDKyXEkUayRruZUx4sO2STjBKFfjprz3VqZOWeP6Grp+IqUVn9D1ezvUlUGJ0kHmjhh+YOK4W2XwdFM6c0nwPIA0shkKYBSDIqira4PPIskgFbYpJER1SAKACgAoAKACgAoAKAImrHf3JIbVAwpZGBqSi32Fk83+lTmr6q8duWlRJI2djD7MkhDqqxLKdo1I1ZZcsMDpmtEI45ZdVV6h5Pd85yhSlv4dnH3EI0uxz1kmJ1u3rmpOT8I6FdNMO7RUXHF5JfZeeSQEjZpHfJ7eyScmlh+UW76Ivho7LTlq7nUNFayup+9oIHXHU47mj05PkhZrKo9uTccJ5DuR9X8a1tSkQmWRS48SZZum+gjWnVST2qSnsOfbfGUspGU4jyJewk/wCFlZcnSVCv7PYnSfKj1G+zZqhfRjlc/kins7iS1lDACOVdsNGMjsQUceVQzLuaFGmaNDac34J8W2iBPWS2LWk3xLxHDH4ipb/kqloYte02XLvNtxt9Uu/reOtrd6UuMDqIZ1wsh+NDjCSMk9NKHg9B5T5ti4hrVVeKaPaWCQYdO2fVc96onTt7GVrHctvr6gPlhlSwA7+yPKq0u5NwfACZ/ZDDScNq294qNyPTJFWxg+M/fI2oc4FhncKGKk5AwNs5O5Y491asi5qOWv8A3+BSUM4QxuIMEjOBlhk5GMdN8Z93fqM0erJRjx3DZFyZ33EulScgHBIz6DPTvV8nhFSWWcCXpAbUwyNGxAUjUQGOPw7jf41QrJYeX8f+/ItcFlYXydsE2pnAwQpAHxxk7/MVfGWWytrCR0VMiFABQAUAFAETCsd/1EgAqKQC6anGKAXFaIpCbK7jHA7e7Ci4hjmC5K61BxkYOKmkR3NdiCLl62UALDEAowo8NNh5bipYRNtky8GgByIkB8xGgOfQ6dqWCHk6DaKe5/P9KbHjAn1JfM/p/tSwhoUWS/8ArFVzSA4eJcv21x/nwpL29tQf161SJSfyZ28+ifhkmSIXQ/sSyAD4KSQPyqxLgsjdYv5mVsf0R2GRvcbH/W/uBml5LnfNrGTa8C5cgtCzRh2kcKHkkkaSRlQYRS7EnA8qsismeTLfTTwhC4piFxQA3QNtht026fClhBkUingBGUHqAe3Tt5VFpYBMSNAowoAHkBgfkKIpLsDeT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data:image/jpeg;base64,/9j/4AAQSkZJRgABAQAAAQABAAD/2wCEAAkGBxQQEhQUEhQVFBQXGBcWFRcYFBYXGBQUFBUWFhQVFBQYHCggGBolGxQXITEhJSkrLi4uFx8zODMsNygtLisBCgoKDg0OGxAQGiwkHyQsLCwsLCwsLCwsLCwsLCwsLCwsLCwsLCwsLCwsLCwsLCwsLCwsLCwsLCwsLCwsLCwsLP/AABEIAPQAzwMBEQACEQEDEQH/xAAcAAABBQEBAQAAAAAAAAAAAAAAAQIDBQYEBwj/xABIEAACAQMCBAMEBwYEAwUJAAABAgMABBESIQUGMUETUWEiMnGBBxQjQlKRoWJygpKxwSQzU9FDY6IXc6Ph8BUWJYOTlLLCw//EABsBAAIDAQEBAAAAAAAAAAAAAAABAgMEBQYH/8QAMxEAAgIBAwMDAgMHBQEAAAAAAAECAxEEEiEFMUETIlEyYQZxkRQjM0KBodEVscHh8Bb/2gAMAwEAAhEDEQA/APcaACgAoAKACgAoAKAGsajJpdxoYWqmV6XYYmqs87W2AZqHqMBKN7AXNP1GAlLc2AUDCgYCjexD1NaKZ84ZFj61iK3jXGYrVQZCSWOmNFBZ5HO+lEG5PfyA3NGMibwVfD+Z2kmSKS3khEmoI7PGwLqNWhtBOlsZ8+lNxwClk0wpDFoAKACgAoAKACgAoAKACgAoAaTUZPCyMjY5rBOxyZJIbUdj7gxskgUFmIUAZJJAAA7kmmue/AsmT4pz/bxnEX2xzjVrSOIH/vH97+EGoylCPnP5E9hyJzjdMMrbxkei3b/9Sw4NJTm1lVv/AGJbF8j155kRgJoMZOAFLoxJ/Cs6oHPoDmhTa+uOBOv4Zp+D8Xiul1RNnB0upBV0brpdDupx51PvyQw0WFIYtACUAFSg8MTQl3OI0Z3OlVBZiewAyTW+LyQMpy5ZNeSG9uAQXGIYyf8AJgPRf2S2AzeZIHarpJQK4tzLPmeIItvIB/lXEJ28pCYWz6YlNVttk0ki/FAxaACgAoAKACgAoAKACgBCaAOK/wCKRQAGaRIwempgM48h3qLlt7gVX/vlZkZWdX8tKu2ceWF3NZLrocpySJqD+Dmn5uBH2ME0p7al8JPiXft8AT6Vz56zTw5cv0Lo0zfGDN8JgSd3julPjuZJFkSWQa1Lk4RhjSyBgvTcLmuPrdZan69MsxXdE50Ot4kPFtcXmqC4kPgwS+EZNiZQMEEp016WGWIwD0Gd66MtW9kL39LIqKZsuFcBt7YDwYkG3vEamPqXbJNdNPck12KG32LPHrUchghu7VZVKSKroRgqwyCPUGhNeQ5RheHxmz4iI0OVLCFsnJMUkTzQaj1ZkaN1BO+H36VVnZZsfCayWSftyb2SQKCSdhU7JqEdzIpZeEJbyFhkjGeg9O1QpsdkctYFLh4JatAKE8MRU813UscBMUavnZy2WEcZB1OYxvIB+EV0q0mu5XJ47FDyvdG1K2/iGVAoeKQkEyw7BskbF4yR8VZT51o257lKeOxouaIjJaThevhsyn1UalP5qKofDLovJZWVwJI0cdHVWHwYAj+tAyegAoAKACgAoAKACgAoAaaAPHuYrsy3UsjHOHeOPuEjjwuF8skMSa851G6UrdqfY7vT6oKGZIZy5xEwTCIk+FMcAdNE3b+FgPzrnaqpXVbv5o/3J3VpPKRp7hcdye2D/YVw4vnknFo4vAke4hS3VXliJkfUxVI0dGQB2AO7E5x3Cmu507Su+qSnxFmHWXJvCNhwjhHgQmNjrZyzyt01SP7xA7DoAPICu3KmLqVS7HOjJqWSfh0hGY26p+o7Gs2itaUqZd0W2x/nXk6TMNWnuRmtTtirFW+5Vh4yJc3CxqXc6VUZJPYCrtvGWLv2MRy3A15evdMCI0csP2pAhijQH/lozE/tSEfdpVrfL1H+RN/Tg1n+a+PuJ19WFcvnU2Pn2xLPojnyzsEy6tOd/Ktsba4z9NPkp2y7slq8WQpMBw3rXTLPAmedcz8KeydWh2iMmuDPuwXB2aA+UUwZl36FseVdCE0/azPOOOUarljiCXdvkZ0kFSp6r2ZGHmpypHmDUbI4Yqp5eCr4LzRDBbpG+t5IVZZljjaTwVjJH2pGyeyAcHfyqltIvNhFIGUEdCAR8DuKYElABQAUAFABQAUAJSYDHaq7J4QHjnH4DFcTRkYIkdx6xzEOhHpuR8Qa87rq2rNx6Dp9qdWCpvMhMjqpVh8UYEH9Koq4ltfZ8GnULMTczztJKIoF8SbGSD7kIP35m7eijcmsWi6a7pNy4jk5tmo2xwangHCRax6QS7sdcsh6ySHqx9BsAOwFemioxSjDsjmSbbyy0NSwROKWIiRGHfZvhWOyh/tEbI9nwy6MswwwunWMmV2CqqnOfKrXV+89T4IJ+3BkUnk4tMQpKWkZxqG2txsQPN/0X1bpZJOzjwNYijYw2axRCOJQqquFA6Cldudbiu/YUe+WOtbfQgHfG/qahRp3VXtX1Y/uE5bnkjsLTRktux3J/oKo0un9LMpfU2SnZlYR2Ct2SoWgABqyuW1gyHiNik8bxyLqRxhh6eh7Hvmt+exFnnfC4JoJJRDclGacwRK6B4p5o4yWkmGAyM+jfSQMrn7xqp3OU9o1SorccMfF08NrYv4K5ZbtmObieUk+MkUC5YljtrIxpIxVLUoyy2XppxNjyOwX6xEEeIJIrJE7ajHFIgKb5OCdJJXO2cVqTyUYNJe30cKl5HWNR1ZmAH5mmIr+D8xwXQVo3GHLCLVhTME954lO7L643xQBc0AFABQAUAMY1TZZhDRHWObySM9zZywt8qkN4cyZ8OTGRg9UdfvIe47dqTjGUcMsqtdcsozMfJFxNiOfwoosjW8TMXkUfdUFR4ee5yazUaOFc97efsbbuoOxYN1wvhkVsnhwoEXqcZyxPVmY7sx8zWpybfbBz+c8kl3ba+jFT5g/2rLqKHZ2lj7kotJ5YlvC6+84Yeq7/nUNNVdB++e5Ck4vwUXN3NKWalVK+LjcndYgfvOO58l6k+m9djTaWdr+xh1OrVXC5Z4xzFzhcXukSyMyIcqoCRg+rKuTnG3WuwukRKVqbMcvklj+kC+VQqSaEAACroUADoAAmwq2HSK/P/JCV9mfq/2IZeeL5us7/Jz/AGAqa6TV/wCyQd03/M/7HOvMN3KyqHkdmIVVEs5LMTgAKHGdzRZoKaU5yJRcpeWe38hcFuLWD/FSs8jnWUySsORuqkkknz369K85qbYuWII6NaajyX8hkz7OnHrXMu/ac+1RL1twNEkv4U/mP+1QU9V5ih4iSxO33lx8DmrapXN++KQpJeB09wsaszkKqgsxPQKBkk1urtaaRDGTzW/hE9uG1eDcSSy3VmC2giXOqLUDjJ0kZU/iNQcpeplGqMIqPJTFOKJZS38VxG7SYkeNYELpnCs6N0BAGSMHpWuVWVuZFTrdmyOUv6HPyrdX1xFpg4jbRs51yaiFnZiMZkZl9rbAGntioLc+zwXyjTTzZBtfn/gtZPoruLk6rm7Ryepw8jYPXSzNgfDFNVPu2W/6lSoNV1Ln9Ta8o8lW/D21KWlnKhTLIdT6B0VBnCL8KvSwjlSk5Sz2NZQIKACgBrGoyeBoiJrDZLLGFQAMUEhjKexxSafhhwN0t5j8v/OqlGxef1HlCrnvipxc19TQnyZjnPm1LJGVWHi43zuIx5kd2PZe/wAK36XSO18ow6rU+n7IfUzwri3FpLl99RBOoDqxYj3382/QDYV6nS0qr2xWfsYIwUW5vv5ZDFwyQ9Sq/r+g6V0o0WT8YIT1VS7LJzXURibS+CT7uPvD4dqx6i2NHFnBp09UtU8UptiLG56J+bYNcuXXaYvCWfud6v8ADGsksvg9d+hnl6HwTeMC0+p4xkbQ6Tg6B3Y/i+VcvXa+V64fBleldEtku56S18gOCcH1GK4lmsqi8TaRcq5PsiSO4VujA04aiqf0yyRdc490TVoefIhCaIibRluZp/rMq2in2Bpkuj+x1jh+Lkbj8IPmKJS4yWVLkZy/YpdyzXEqK8YJggDAFdEZ+1lVSNi0mVz5IKlW8CsllnP9G9xm3VD2eaPHYKkrmMY/7srXTXMOTG+JFNd/R9aeObd1MOvMlrJHgA95IJAQVZlOSDsSu33SaolVGR0KNZdV2fHwV979FF5nEN4mnPczKSPUK2PypQrcX3L79dG2OHWk/lG15I4BcWjN4y2oXSADD45kZgdy7yscj0q05ucmwoGFACUAMc1musxwSQzFZMDwFMMBQlkYhNReE+4sMM1LjAsMyHPHOSWaFFYeL3OM+Hnpt95z2HzNdDS6KVrXBkv1GFth9R4VxXiLzsWYnuQCc4J6sx7t616qnTquvhHPisPnlvuzqtnSFFJPtMAT3Y5Hb0rZ69GmrU7e7Kv2a/VW7K1n/gG4h+FCfLJUf3rBb+JdPHO3LOtV+FNZOSUsL9P8nFKrYLZzIds4z8FUV5HVa2erucpdj3mn6dX07S4hjd5NZw/kC8eEyStHEQhk07tIQBnSR0BwD51TGFblgw29atVeEufk9n5es4ba2iSAYi0gqSd21AMWJPUnOaTy+MHnZzlOWXyWLxBveANUyprl9aTHGcl2I1sYxuFFUx0dMXmMcDlbN92T1pSSXJAxH0mX7RrAscrRvrZ/YbDYRCQSO65xtXU6Xp/Xs2vszn6/UekkUHLXGGmtjGpJvpZTG7bZaRxk3Hoqxb+QK4qnXaSVGocX28HR098Z0qS7npvDLFLeKOGMYSNVRfgoA3Pc7VjzlkTDciSaCw6AlJh6lmlhf8tEf5114Q9qX2Msnzk23HOFi6iKElGBDxuOscqbo6/Ajp3GR3qnJoI+X+JGdGWQaZ4m8OZPJwMh180YYYH1x1Bp5B8lvigBaACgBDSfYCGufJ8k0haiMSgDl4nceFE8n4FLH4KMn+lV2Rs24r7gms8lFa3BmuBCzE5hExwfdDOFUEds7/ka50un32S/fT/ov8mp2RUfaifmeSe3tj9UjeWQsq4XBYK2xdQdsj1rraPT11PCzgw3znKPHc8p/wCz7id4+qRI4Rk/5spJGe4VQcnzJO9egh1KmlezJjjpGlyw5g+jxeH2xmubnU2dEccaAeJIw2BZt8bEnboKpn1iyWcdjVp+nq2ajnuY+JMYAJdtht7TYHQYFci6629+58Hu9HRo9DXhYz5ZecC5Re7mxIWtwE1DUhLEZwCUPug+uM42qMWor3HN12uTtUqcrH6G64RyBBAySGSV5UOQ2oKufRAKr9T4RjuuuueZyNkhwRnp0PkQdjUYye4zzj7THvbRpP8AU7lRO6uBarKGKR2ekMJFC7NJnKaj0KjoK3WNRhkw1x3SNbyo5QzW5YssTJ4ZJyRHIupYyep07gE9sVlTyssc1hmhzQQK3jvF47SPxJM4yFAUZZmboqjuauopd0tqKL7lXHLPJOYL9pWkmdcSTMdIPWKFdkT0yBk+pr2nSND6Syzy2q1X7Tc3H6USchOLe9hmYKVlDW5PdGbBjPpkjT8xWX8QV78SS7HS6ZqVv9JntANePxhndPOOFOIobWUkKp+sRsxOAoD+KpJ+MddqLxj8jJKLaePkbzJ9JvhtohHhDAZZJV9qUHYeDDnUcnzGem29VqHBdnJY/R5w68ldr29dwzqUjjwE1QEhkMqaRgg50jqAxzUWNHoApEgoAKAGPVVssIERisOclgtACZoAy3Grr607QKcW6HF1J01kYP1eM+WPfbsMDqTi6MdvuCKyUnAeaoh9aulRpRkNIyaAILdAVhUhyCcgM2FB94VJw4yxN84Nxd3mlNQ3JxpHc56VzddqPSr9vfwWVw3PkltA2gaz7XerNNGXppz7sjLGcI8g+mq/LXUUeMrDGJcH3S7scZHf2YyPnWjsjr9K06nCc34NVw+GJEUxxpGCqnCqFxkA4JA361JxwTUE+51W8ahmYABnILsOraRgaj3wKh5FKEUVY5j8aGcwI4ljUSKhCszxlyNaKDg5CvgHuBkVL0vcsmKduVwdnKPFXurYSyIykvIo1poLojkK5XsSMZHTINV3RUHwFcnJcnTzRE5iFzDgT2wOSV1B7ZiDMhUEFsBQwAI3QVdXL1I4ZRZH05ZRdcu8PWFGcSGV5SJHkO2vKjQFUe6oXAAqDWHgpcsstqj5Eebc6cXaedoAuI7Zw7PncyeEdCgemsHPpXoemaTM1JHnOqarC9N+TAzzM7FmOSa9vCCjHCObGKxhHXYPlJVzj2QyeYkU5TT66gK5vVa4up5CO6NkLI98nulhIzRxs4IYqpYHqGK+0Pzr57JctHs4vMUzINylPLbC0laARBy+oK7uWEhdSASFUjI8xV8tTwgUUWXAuR7W1fxQhlm/1ZTqYfu9l+VVWXylwgUcGpQ1dTJtYYNDxV4haACgCNzWe/6QQysaLApoRT8zXEixqkR0vLIsIc/8LXnMnqQAcDzIqdcdzEZq+tYUQRzWcclqjiJG8TxdJYgap48AqSxGWJbrvVzk+6LUvDIeBcJN5Nl1P1S3eRIm1Y8dVaMxwnG7xRur9euAOmckrG1yQaxwbuW2DMpP3eg9a59mmjbNSfgkpYWDg5i4sbaNdCeJLIwjiUnALYJJc9lUAk/CtKS/QUY7ng8r584LdXEyXEvhFCI4pfDDjw0WQ5fDZLDDnOOmKk3FnV0tkqYyh8l1zTx0WMJYLqbHsjBwFUgF3x2GRt3NSjHcTnZ6cS5sM6Fy/iHAOrAGrO+wHQelQsWGTTUo5I+F8BgtpJZYYwkku7nJILbnIUnbJOcCozszgy+mo9h/BuEvHI8kkjOxAUsXY+IdiX0Z0oB7qqBsB3zVU5ZRBRwy8hfSd9wdiPNT1Bp1z2sV0dyE5UPhLLbH/gPpT1gca4fyBK/wVotWOfkwsZzjzB9SiXQuqWQ6Y1PTIGWZv2QN60aPTetNIxavUenHCPIOIXmvJ1FnZmeRump3xkj0wABXvNBoVTHDPMzbsnvkc8EBfPYDdmPRQOpJrZffCqOWJvDwjc8j8ol2WeUFUBDRgjBY9mI+VeS6n1NWLCOhotJZOSk+Ej07FeYk8yyejSwsCikMWgAFWVywyMiUVuIi0wCgCOSsuoZJDKyoaCmMpeamxEjfhntz8AZkVj+TGrKSJjOYT9We71RgJdNGusEaAAAsoK5y0xOdIUEsWQdqlU+cGiX0pmz5QsDBaxoU8M+0+j/TEjswjONsqCB8Qark8spLqooDL84YSS1lbaNXdWJ6IZEwjE9vaAGf2qaWSyp4kZXjFqtkJZ42led1cRIXLg5GSdH3guksWNSjjsbJTS5yc30iL/8ADJznUdCe1jrll3+BxVsJe/BO95qGcj8UCWduZHzCyhY5ifcddngnborBvdJ6qV707quW0UabUcbWbeJc4ONvPt+dY3Fo05j8kfEeIx2yapW09gMZZ26BUTqx9BUYpt8lUprwc/B0lIeSbKvIdQizkQIBhY/LVgZY+Zoml4HFNrksbQ4vAc+/b4x6xTHf44krU/dWjn2+2R59zzxT6xcyMvuR/YR77E9Z3HzwvyNes6FpcYm0ea6jbuntRllwOuw7nyHc16ec0k8mDl8I9F5J5bW4CzSJi3GDCjDeVu8sg7r+Ffn5V4TqXUpWWbU+x2OndP2R9S1ZbPRVXArgzbk8s7KSXCHUyQtABQAlC7gSpW+t5RBjqsEFAEclZNQSQysw0FMZU81wl7S4C+94bFf3l9pT+a1KDwxFNIyG9tJyAVkWRFJAOkzIksZHkT4ZHzqT4sa8Fz5rRrlqvyU5FoYZGSwh1KsAykYIIBBHqD1pp4Aq7Tli1h1mKFIy6lCQN9LdVGfdXfoNqG8hlmE4pZtNwu4hI+0SOSFs/jgIwfmqhv4qlF4mmbs7qjzL6LueBw2R47ga7SbaRcatLY2kC99tiO9dBnO7G/4zzjwZYz9SWSadvZihja4iQu2y5GQqjJ6AVBwj5JJy+S+5Q5eNtEr3B8W6O7yMSzRk9I4yxOlQDjbrXPtnzwbq4ccmiNUN5L8Gf4xxn6vPIykF0txHCv4p55CQB32VAx8hW/Sw9RqKOVrrVXBzfg89v10sEBzo9nPmxOWb4liT86+i6Cn0qkvseLVjse9+S55G5W/9oSeJIP8ACxnB/wCfIPuD9gdz36Vwus9USi6q2dzQ6PHvkj2dEAAAAAGwA6ADYADtXkJS3PLOyOpBgWgYUAFACUASR1tpeUQfcfVwgoAjkrJqHyiSGVnGhaBjZEDAg7g7H4HrTXcDEQ2bTWfhE4liYxBvwS275hb+UJ8RUrXh7iyl5TTOjk3nM3zaJIvDYqzoQ2oOI2CSZ22IY5HXY1ou00oRUn5MMNTCdkq13j3NgDWTBoFoGIaAwZLj8X1WfxyP8PMAlx5ROPZSVvJSPYY9sKemab5La5eDwHjvI88U9wqBSqShQM4OiXBjfSB7uDjPoa3wluROGkssy4lv9GHLTpxXTMu9urSHfbUfZQg9xvn5VXqZbYEY0yjPbI91BrlLOOTb2ObiF6kEbySHCKMk/wBAPU9AO9WVVyskoxXcjZYoRbZ5I/EXkmluGVRJI2QSMmOPGFjXfbCgZ9c19C6d0qFNalNcniupal6izHgn5V4M3Ep/DQkRje4kH3F/Ap/1Gwduw38sx6r1SNNbhD6i7R6FtqUux7pYWiQxrHGoREAVVHQKBtXhXJyk5S7nexhHRUUhi0wCgAoAKAEoAkSttKwiDH1cIKAInrHqO5JDapfcaFpDENAHmXP/AB1bKeeFCTJdwggAbRTJ9mJCe2qMn/6XrXQ0eneocY48lFlnpxbM3wSd7VIZIXEZUPH7oY6XCYwDtn2Bua9TrdAr5KC7I8rTrpV6icsZyei8t82xvAv1qaJJgzxsCyrkoxUNp7AjB+deR1OnlCxxS4R6bT6iM4RbfLNXmsuGakLmlhjI541dSrAMpBBBGQQeoINAmzz3j/Js8bLJasXVQVCneRYyc+HuQJUU7gEhh0BPStEG1yatPq5UvKGcui3ti7Sz/wCIkAWTxEMJAT3UWNhsBuep6nc1VbKU+MFrvjbLc+533PNVsjLGsgllY4WOPdmYjIGThRt5kVCFEpRylwDtWSo534W01nLJOfajAdIwx0R6WGSce+2M79B2rRobEr4x+6M+ry6m18HnR1x7jLp5Hd1Hoe4r6JH1asP6o/7HkPZY8Phnon0O8WXVNbZXDfbxYGM/dmU+eDpP8RryXXdMlP1I9mdrRWPbtl3R6kDXAy/JuXAUDFoAKACgBKAChdxMkQVvrXBFj6sEFAET1j1HckhtUvuNC0hkF5dLEju5wqKWY+ijJ/pTSywPm579r66mvJOrt7A8l91APQKB8ya9z0bRqMdxw+oaj+U7vFOkLn2c6setd11rOTi7VnODrj4gW9lwug7ONK+0CMZJx1rLdoK3F4XLDDjynyamDmdcRxNeXAwip4kSRokRAwGZZAxkPc5OK8w+h2pSmj0FfUa3FJpnSnPNxFmOQ2sjISpkBk+009JMIMLkb4HSqa+hWTjuKrOrRhPEYtkcn0hzHobdfULK36HFXw/Ds/JCXWJ+K/7nLJz3c/68f/2mf/6Vevw435KV1i/PEF+v/RVcb5iu72NkkljaEEFlWLw3dcdWOpsKD2FEei10TUreYlkuqyksYwzm4Dxn6qpiaJJYGbLxsoOT5q56HyrqXdKoth+64ZXVrrIyy2bc3EdxbSIr64pY3jRm96NmQjwZv2s+63fp16+Nv0NulvTa8noqNXC+vB5hCcqpPXA7dNq+h6WW6qLfweTvjsskl8i2N8bG4huk91HDSAfgb2ZCPiDv8BXJ6xo91Ta8HQ0OozNJn0ZbyB1DKcqwDA+YIyDXhJLDO4PqI0LQMKACgBMUKLbExwStFVLXLIskArUlgQtMAoAieseo7kkNql9xoGpZwMw/0u8RMdiYUOHuWEQ8xH70rfyjH8Qrb0/Ty1FqXgputVcMs8ot4lRQq9AMCvpNVarjtSPJ3WSslljquRBigUCG5owMAKWEh/kEjAdTgeu1RlZGKzJ4JRhJ+Cfh9pNcbQQyS+qodOP3zhf1rm39X0lf82TTDQ2y5wdVtbfZeKrHWvvLt7JyVZT+tTr1SvxlcMwWylXbskck4HUDbqv91+R/QipUSlCbqf8AQuayiSyvGibIwysMOh92Re6sP79qt1WkhqK9s+5Oi6VUspnZxpLZvDa1BTUoDw4P2bDG6nuD8az6GN1Sddv0rsy3UThP3ryUtzMqkq25xuoGTg9iO1X2amqUXDuQprl9Z639E3FTNZeE2ddu3hHPXRgNET/CcfKvAdS02yzKWD01Fm6CbNvXOfcvFoAKACnjLEPArdCCSIsdVghaACgAoAieseo7kkNql9xoMUhlXx3l23vVAuIxJpzpOSCpPUqykEVbTdOmW6DISgpLDMZxH6LEO9tcyR+SyL4o/PY129P1+6P1sw26GEuyKdvozvh0mtiPUSL+ldBfiJY/6M3+lx+4n/Zrf/6lt/4n+1H/ANIl4/sL/S4/ckj+jC8PvXECeeI3b+pqMvxImuESj0yJ2D6N4oRqubqWTySNVj1HsB1NczVfiSSXD5N2n6Ym8Gm5f5OtYVDG2jDdQWBkcfvM5O9cd6vVXe62XD8GqVNUHiCNOqgbDYVF98Bk8Tufs47oHvczj/xWr3vTffCGfg8X1BP9twUqH2T30+2B6dG/TP5CuhrItYmu6Jw7iqFXOokgdFUZZsf0+JqN2r2xShy2CrbeCKa/cuFwI4yDhVJLEj7sknw7Cs0qrJzXqt4+xdGmuMHJcsRUA6AD4f8AreupXRCC4RTKyUjTfRtxHwOIBCfYuEKf/Nj9qP5kahXnfxBp/ZvR1um2ZW1ns4rxPL5O4LTAKBZFFSh9QiTNdAjnkhuLlUwWIAOw+NVzujDGfI4wlLsTKasyIdTAKAInrHqO5JDapfcaFpDEoAMUZ+QExRx8C5CllZwv9w5OHinE1gG/vdhnrWfU6qOnXPcvoona+OxT8CuhLKWkDNIfd29lV/tWLQ3LUWuU17v7GzV0uqCUXwaQNvXWzhnMw+4tLPGQ8ni3Hly14B926l/Uhv717rossVxyeR6niOuz9igik0nP5/DvXoLIb47fkqZJcMmyxLpQfMk+Zbqaz6bSqruJSm/r7nBe+5kdVIYfI7/pUtRF7c/Bo07xLHhk6tnf5/nV8HuimUSWHgR7gxNHMvvRSJIPPCMCR+WRWTX1Kylo1aKzbYfRNrMJEV1xhlDD4MAdvzr5pats3E9PF5WSaqyWRaBCA063mXA2cfEeJrF7IBZz7qjcn4jsKs1OrhWtq5l8E6qHPl8L5IrKwZm8Wbd/ur2jHkB3PrUaKJzfqW92StsS9kC2UVvwZx1MAoAieseo7oaG1QySFoGFABQAmaQZK/inEhFgD2pG91R1PqfSs996re1d2XU0Ozl9l5KLiPD8KNZL3EhGkdgPLHlXNv07axN5m+x0KdRiXsWIpHVD/hVEcQEk7e95D1J8quhjTL061mZRNu975vESPgYdrhi7F9K4Y9sk9B+VQ0bsna3Jlmq2RqSSwaY12Psco8Qv5TpuXPWW4mI/d8QqD/017zpUf3cMfB47qEt+sf2KEV6BkWLTEIRkEeYx+dQsWY4JxeGiKxOUHmMr/KSP9qp08vbgt1EcSz8kjpqBHY5HyNWTjui0V1vbJM9n+jS98bh1uT7yKYj8YmKf0Ar5r1GvZez1dEswyajNYOxcBajPkClu+KM7eHbjU3d/urWK3VOyWyhc/Jshp1CO+18fB28N4WIvaJ1yHqx3+Q8hXT02jjX7pcy+Si3UOawuEWKitqz5M4+mAUAFAEclZNT3RJDKzDQtMYUAFAHFxK5aNMopdicADzPn6VTqJzhH2LLZOuMZS93Y5+F8OKEySnVK3U/hHkKp0+m2vfPlv+xZfcmtsOERcTAWQeGMzuNI/ZXu2O1R1EsS9qzJ8IlRlxzL6UcXEHFpHoQ5lf3m74PU1RdP9mq2Lmb8minOonuksRXgdy1cYYxCPAHtMxO5J8/Kjp9jTdeA1tfG9v8AoXt3JpR2/CrN/KCf7V1o8yRzHweF8Rc+DB5sus/F/a//AGr6J0qOII8QvdqLJP5KyuwWBQIUCkBBabax5Of+resun7yj9zTqP5fyJwa190Z32PR/obu/s7mAn3JBIB+zMu5/mU14Dr1ajdn5PS6Ce6s3t7eLEpZzgfqfgK89ddGpZkdCqmdrwimcy3e5zFB+rD+wrmzd2oeX7YfJviq9PwuZEtudX2dsNMY2aTzPcL5n1q2vmOyjhfJCfHut7/Be2selQMk47k5J+Jru0LbBIwyeXknq4iFABQAUARvWa8khlZRoWgYUAFACUCYlMMEAtlDl8e0RjPw6VWqtr3LuN2cbX2K1rLwtczjxJN9O3QdgBWGdGzNsuWaoWb8VrhDuW1BiL/eZjqPqD0+VT0KzXv8AIax4s2+ELzbceHZXTdxDJ+ZU4rqURzNRXyc+7+HJ/Y8V4lKGYAbhVCj4AV9M0deytHjYx2t/mcVayQUAOWkBz2/vS/vj/wDBP9qy1fxJ/wBDXb9MPyJhWoymh+j3iDQXzKi6jNCVA/ajbUPlhjXj/wATQmq90Fyd/pMlL2y7HphtFj+2u2DN2XsD2AHc14KNar/fah8/B6N2Sl+7oXHySRwyXRy+Y4eyd3+PkKnGFmo5n7YfHyKUoUcR5l8/BcwxBQAoAA6Adq2RiorC7GSTbeX3J0rbQ+CtjxV4haYBQAUARvWe9cEkMrGhoWmMKACgBKACgWAxSwGEIy7UTy4sa4K/glq0UZVuupz8ixIrPpanCOGWW2b3kpfpOm0cOm/a0J8dUig/pmuv06vdqoIx6iWKmzx4V9NisI8lLuNqQgoAVaAIIPfl/eU/9IrLV/En+aNVn0QJq1d0ZmdvL914N9aSf83Sf3ZAVNcbq9SnUdDp88SaPbk4UDK0kh1nPsg9FHoPOvmC0qdjlZyes/afYox4LMCtfjBQFAD4606chIfWlCFpgFABQBG9U3LKJIZWHsSQCpKLYMdpq6NDZHcBFKVO1ZDI0VSPIUDFoASgAxRzkDz36X737KCDvJJ4h9FiH9ywrt9CqdmpUvgwdQntpZ5oa+go8wJTAKAFBpAQQD7ST+E/p/5Vmr4sl9zTP+HFk5rUuxnYxydUZHUSRkfzgf3rB1BYpbNWjf7zB9HgV8ylnc2eoiuw6kTCgASr6HhkWS1rIi0wCgAoAaRSayMTRVTpTDIoFWKKQsi4pgNao2fSBHXPJBQNC0DCgBKAPI/pWug97Gg/4UJJ/elfI/RD+det/DVT908HG6tJbUjHV684TAUxgFJ6An5VFyS7gKVI6jFNPKyJfJBGMSP+6n96zQ/is0y/hImNacmdnbwbhcl3MkcIywZHJ+6ihg2pz2Bxt51xur6yqFLi5cs36GicrE8cHv4r57nuelHUhhQAJ1q2n6iDJq3CCgAoAKACgAoAKACgBr1Xb9IEQrATQtAwoAKAENAHz9xy++sXVxNnIeVgp/YjAjXHphc/M19C6FSq9Mn88nm+o2brMHIFzXYdiXc5z4O9LNYhqlGc9E7n41mna7HtiUObn7YMa/HCDhdC+m2ardcOzlyTWhclmWWdPEbXxGV9SqrKCSSABjr/AFpV3+lF58FVEtkXHa85HcM5Unu5AbYAxacNPJlUyD9wdZPlt61xtR1yNdj2o7um0Vl0P3nBpLb6LZCftbtQO4jh3P8AE7HH5Vht/Ed0liKNsemVxN5wDgMNjH4cK4BOWJJLSMerOx6n9BXBv1E7numzoQhGCwkWlUExaBhQAJ1q2n6iDJq3CCgAoAKACgAoAKACgCNjWe4cRgrITFoAKAENICr5kuXitpmjAMgRtALBcsRgbn45+VSi4wnFz7EWpYeEeMWHLlwVUeBcYAAyIS2duu3Wvc09a0tdaivCPN2aO+ybkkc/FeIfUX8LwHE2kNmQqNKtnSSoJwTjODUo9Q/aeYlMuk2P+LLC+Cjup5Z4ZpXkIIKKoXuXOCCTv7tK2yajhGumumqxQjEi4KFEoVlGHDRnO/vDAPxziidaUfuSvbccrwe3cq8oWL29tMbdGcxxsdWWGvSMnSSRkHNeQu1VqcoOXk69UISip48G1RcAAdB0rGy4WgYUDCgBaACgBU61bT9RFktbiIUAFABQAUAFABQAUARPWS98jiNrOTFoAQ0COS/vBEmo5PYAdSx6AVTbeoRyWQrc3g5LewMjCSfc9VT7qfLuaorpc3vt/oi2diitkP1Oji1+lrBJNIcJGpY/ADYAeZO3zroV1uySSMj4WWfMvE+IPczSTy7vKxc/sg+6g9AMD5V7fRVejWkcq2e+R3cRXRaW6d5GaVvkAq/1NE/dMw0vdfOXxwVlvLpdG8ip/Ig1pj25L5Lho+hPo9uQ1qU7xSSR9c7E+Ip/KQflXiOoV7bWdLQz30RNSKxmzAUDFoAKACgBKXIhyCtFMX3IskrYIWgAoAKACgAoAKACgCJ6x6juSQ2qCQtACGgTOKTh4aUSMScDCr2B8wPOqHRme5/oT9VqO1fqc1/zFa250yTxq/4NQZ/5Fy36Vr2Z8Fay+x5x9LPMH1mGOGLxUgJ1yytBKqMVI8OLLKPPPyFdTp9EXPdOWCnUOajiMcnmH1cnpJCR568fpivR7l4kv1Oa0/MZfod/GJGmaNR4WIolUYlBzq37gb7VCvc58NfqZ6YxrjJvPL8o4TZyeS/zrV/vz4/Ut3V/L/Rnpf0Z8xrDKyXEkUayRruZUx4sO2STjBKFfjprz3VqZOWeP6Grp+IqUVn9D1ezvUlUGJ0kHmjhh+YOK4W2XwdFM6c0nwPIA0shkKYBSDIqira4PPIskgFbYpJER1SAKACgAoAKACgAoAKAImrHf3JIbVAwpZGBqSi32Fk83+lTmr6q8duWlRJI2djD7MkhDqqxLKdo1I1ZZcsMDpmtEI45ZdVV6h5Pd85yhSlv4dnH3EI0uxz1kmJ1u3rmpOT8I6FdNMO7RUXHF5JfZeeSQEjZpHfJ7eyScmlh+UW76Ivho7LTlq7nUNFayup+9oIHXHU47mj05PkhZrKo9uTccJ5DuR9X8a1tSkQmWRS48SZZum+gjWnVST2qSnsOfbfGUspGU4jyJewk/wCFlZcnSVCv7PYnSfKj1G+zZqhfRjlc/kins7iS1lDACOVdsNGMjsQUceVQzLuaFGmaNDac34J8W2iBPWS2LWk3xLxHDH4ipb/kqloYte02XLvNtxt9Uu/reOtrd6UuMDqIZ1wsh+NDjCSMk9NKHg9B5T5ti4hrVVeKaPaWCQYdO2fVc96onTt7GVrHctvr6gPlhlSwA7+yPKq0u5NwfACZ/ZDDScNq294qNyPTJFWxg+M/fI2oc4FhncKGKk5AwNs5O5Y491asi5qOWv8A3+BSUM4QxuIMEjOBlhk5GMdN8Z93fqM0erJRjx3DZFyZ33EulScgHBIz6DPTvV8nhFSWWcCXpAbUwyNGxAUjUQGOPw7jf41QrJYeX8f+/ItcFlYXydsE2pnAwQpAHxxk7/MVfGWWytrCR0VMiFABQAUAFAETCsd/1EgAqKQC6anGKAXFaIpCbK7jHA7e7Ci4hjmC5K61BxkYOKmkR3NdiCLl62UALDEAowo8NNh5bipYRNtky8GgByIkB8xGgOfQ6dqWCHk6DaKe5/P9KbHjAn1JfM/p/tSwhoUWS/8ArFVzSA4eJcv21x/nwpL29tQf161SJSfyZ28+ifhkmSIXQ/sSyAD4KSQPyqxLgsjdYv5mVsf0R2GRvcbH/W/uBml5LnfNrGTa8C5cgtCzRh2kcKHkkkaSRlQYRS7EnA8qsismeTLfTTwhC4piFxQA3QNtht026fClhBkUingBGUHqAe3Tt5VFpYBMSNAowoAHkBgfkKIpLsDeT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0" name="Picture 6" descr="https://encrypted-tbn2.gstatic.com/images?q=tbn:ANd9GcRdf_NIP_G53SzHsIBIQsTcLlhXooKohZD7Xfyx7-SlIAEOyUe9hw"/>
          <p:cNvPicPr>
            <a:picLocks noChangeAspect="1" noChangeArrowheads="1"/>
          </p:cNvPicPr>
          <p:nvPr/>
        </p:nvPicPr>
        <p:blipFill>
          <a:blip r:embed="rId2"/>
          <a:srcRect l="14322" t="1736" r="5886"/>
          <a:stretch>
            <a:fillRect/>
          </a:stretch>
        </p:blipFill>
        <p:spPr bwMode="auto">
          <a:xfrm>
            <a:off x="357158" y="2571744"/>
            <a:ext cx="2786082" cy="404435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fullhdoboi.ru/_ph/6/9026462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t3.gstatic.com/images?q=tbn:ANd9GcT6G7QBBZRlYw-N0WnfMCFQKqij4BNMf5kRazUVc8xZpHAorZ9_b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928670"/>
            <a:ext cx="4837816" cy="5464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214942" y="2143116"/>
            <a:ext cx="421477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Галилео Галилей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1564-1642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тальянский ученный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jenshina.net/images/image_39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714356"/>
            <a:ext cx="6801875" cy="559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fotokonkurs.ru/uploads/photos/contests/2011/01/06/5/523a50ed3bdc5720bbd493836bc50dea/80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928670"/>
            <a:ext cx="6929485" cy="5357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57224" y="0"/>
            <a:ext cx="7429552" cy="156966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Воздух нужен людям, животным, растениям, чтобы дышать, а значит – жить.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AutoShape 3" descr="data:image/jpeg;base64,/9j/4AAQSkZJRgABAQAAAQABAAD/2wCEAAkGBxQQEhQUEhQVFBQXGBcWFRcYFBYXGBQUFBUWFhQVFBQYHCggGBolGxQXITEhJSkrLi4uFx8zODMsNygtLisBCgoKDg0OGxAQGiwkHyQsLCwsLCwsLCwsLCwsLCwsLCwsLCwsLCwsLCwsLCwsLCwsLCwsLCwsLCwsLCwsLCwsLP/AABEIAPQAzwMBEQACEQEDEQH/xAAcAAABBQEBAQAAAAAAAAAAAAAAAQIDBQYEBwj/xABIEAACAQMCBAMEBwYEAwUJAAABAgMABBESIQUGMUETUWEiMnGBBxQjQlKRoWJygpKxwSQzU9FDY6IXc6Ph8BUWJYOTlLLCw//EABsBAAIDAQEBAAAAAAAAAAAAAAABAgMEBQYH/8QAMxEAAgIBAwMDAgMHBQEAAAAAAAECAxEEEiEFMUETIlEyYQZxkRQjM0KBodEVscHh8Bb/2gAMAwEAAhEDEQA/APcaACgAoAKACgAoAKAGsajJpdxoYWqmV6XYYmqs87W2AZqHqMBKN7AXNP1GAlLc2AUDCgYCjexD1NaKZ84ZFj61iK3jXGYrVQZCSWOmNFBZ5HO+lEG5PfyA3NGMibwVfD+Z2kmSKS3khEmoI7PGwLqNWhtBOlsZ8+lNxwClk0wpDFoAKACgAoAKACgAoAKACgAoAaTUZPCyMjY5rBOxyZJIbUdj7gxskgUFmIUAZJJAAA7kmmue/AsmT4pz/bxnEX2xzjVrSOIH/vH97+EGoylCPnP5E9hyJzjdMMrbxkei3b/9Sw4NJTm1lVv/AGJbF8j155kRgJoMZOAFLoxJ/Cs6oHPoDmhTa+uOBOv4Zp+D8Xiul1RNnB0upBV0brpdDupx51PvyQw0WFIYtACUAFSg8MTQl3OI0Z3OlVBZiewAyTW+LyQMpy5ZNeSG9uAQXGIYyf8AJgPRf2S2AzeZIHarpJQK4tzLPmeIItvIB/lXEJ28pCYWz6YlNVttk0ki/FAxaACgAoAKACgAoAKACgBCaAOK/wCKRQAGaRIwempgM48h3qLlt7gVX/vlZkZWdX8tKu2ceWF3NZLrocpySJqD+Dmn5uBH2ME0p7al8JPiXft8AT6Vz56zTw5cv0Lo0zfGDN8JgSd3julPjuZJFkSWQa1Lk4RhjSyBgvTcLmuPrdZan69MsxXdE50Ot4kPFtcXmqC4kPgwS+EZNiZQMEEp016WGWIwD0Gd66MtW9kL39LIqKZsuFcBt7YDwYkG3vEamPqXbJNdNPck12KG32LPHrUchghu7VZVKSKroRgqwyCPUGhNeQ5RheHxmz4iI0OVLCFsnJMUkTzQaj1ZkaN1BO+H36VVnZZsfCayWSftyb2SQKCSdhU7JqEdzIpZeEJbyFhkjGeg9O1QpsdkctYFLh4JatAKE8MRU813UscBMUavnZy2WEcZB1OYxvIB+EV0q0mu5XJ47FDyvdG1K2/iGVAoeKQkEyw7BskbF4yR8VZT51o257lKeOxouaIjJaThevhsyn1UalP5qKofDLovJZWVwJI0cdHVWHwYAj+tAyegAoAKACgAoAKACgAoAaaAPHuYrsy3UsjHOHeOPuEjjwuF8skMSa851G6UrdqfY7vT6oKGZIZy5xEwTCIk+FMcAdNE3b+FgPzrnaqpXVbv5o/3J3VpPKRp7hcdye2D/YVw4vnknFo4vAke4hS3VXliJkfUxVI0dGQB2AO7E5x3Cmu507Su+qSnxFmHWXJvCNhwjhHgQmNjrZyzyt01SP7xA7DoAPICu3KmLqVS7HOjJqWSfh0hGY26p+o7Gs2itaUqZd0W2x/nXk6TMNWnuRmtTtirFW+5Vh4yJc3CxqXc6VUZJPYCrtvGWLv2MRy3A15evdMCI0csP2pAhijQH/lozE/tSEfdpVrfL1H+RN/Tg1n+a+PuJ19WFcvnU2Pn2xLPojnyzsEy6tOd/Ktsba4z9NPkp2y7slq8WQpMBw3rXTLPAmedcz8KeydWh2iMmuDPuwXB2aA+UUwZl36FseVdCE0/azPOOOUarljiCXdvkZ0kFSp6r2ZGHmpypHmDUbI4Yqp5eCr4LzRDBbpG+t5IVZZljjaTwVjJH2pGyeyAcHfyqltIvNhFIGUEdCAR8DuKYElABQAUAFABQAUAJSYDHaq7J4QHjnH4DFcTRkYIkdx6xzEOhHpuR8Qa87rq2rNx6Dp9qdWCpvMhMjqpVh8UYEH9Koq4ltfZ8GnULMTczztJKIoF8SbGSD7kIP35m7eijcmsWi6a7pNy4jk5tmo2xwangHCRax6QS7sdcsh6ySHqx9BsAOwFemioxSjDsjmSbbyy0NSwROKWIiRGHfZvhWOyh/tEbI9nwy6MswwwunWMmV2CqqnOfKrXV+89T4IJ+3BkUnk4tMQpKWkZxqG2txsQPN/0X1bpZJOzjwNYijYw2axRCOJQqquFA6Cldudbiu/YUe+WOtbfQgHfG/qahRp3VXtX1Y/uE5bnkjsLTRktux3J/oKo0un9LMpfU2SnZlYR2Ct2SoWgABqyuW1gyHiNik8bxyLqRxhh6eh7Hvmt+exFnnfC4JoJJRDclGacwRK6B4p5o4yWkmGAyM+jfSQMrn7xqp3OU9o1SorccMfF08NrYv4K5ZbtmObieUk+MkUC5YljtrIxpIxVLUoyy2XppxNjyOwX6xEEeIJIrJE7ajHFIgKb5OCdJJXO2cVqTyUYNJe30cKl5HWNR1ZmAH5mmIr+D8xwXQVo3GHLCLVhTME954lO7L643xQBc0AFABQAUAMY1TZZhDRHWObySM9zZywt8qkN4cyZ8OTGRg9UdfvIe47dqTjGUcMsqtdcsozMfJFxNiOfwoosjW8TMXkUfdUFR4ee5yazUaOFc97efsbbuoOxYN1wvhkVsnhwoEXqcZyxPVmY7sx8zWpybfbBz+c8kl3ba+jFT5g/2rLqKHZ2lj7kotJ5YlvC6+84Yeq7/nUNNVdB++e5Ck4vwUXN3NKWalVK+LjcndYgfvOO58l6k+m9djTaWdr+xh1OrVXC5Z4xzFzhcXukSyMyIcqoCRg+rKuTnG3WuwukRKVqbMcvklj+kC+VQqSaEAACroUADoAAmwq2HSK/P/JCV9mfq/2IZeeL5us7/Jz/AGAqa6TV/wCyQd03/M/7HOvMN3KyqHkdmIVVEs5LMTgAKHGdzRZoKaU5yJRcpeWe38hcFuLWD/FSs8jnWUySsORuqkkknz369K85qbYuWII6NaajyX8hkz7OnHrXMu/ac+1RL1twNEkv4U/mP+1QU9V5ih4iSxO33lx8DmrapXN++KQpJeB09wsaszkKqgsxPQKBkk1urtaaRDGTzW/hE9uG1eDcSSy3VmC2giXOqLUDjJ0kZU/iNQcpeplGqMIqPJTFOKJZS38VxG7SYkeNYELpnCs6N0BAGSMHpWuVWVuZFTrdmyOUv6HPyrdX1xFpg4jbRs51yaiFnZiMZkZl9rbAGntioLc+zwXyjTTzZBtfn/gtZPoruLk6rm7Ryepw8jYPXSzNgfDFNVPu2W/6lSoNV1Ln9Ta8o8lW/D21KWlnKhTLIdT6B0VBnCL8KvSwjlSk5Sz2NZQIKACgBrGoyeBoiJrDZLLGFQAMUEhjKexxSafhhwN0t5j8v/OqlGxef1HlCrnvipxc19TQnyZjnPm1LJGVWHi43zuIx5kd2PZe/wAK36XSO18ow6rU+n7IfUzwri3FpLl99RBOoDqxYj3382/QDYV6nS0qr2xWfsYIwUW5vv5ZDFwyQ9Sq/r+g6V0o0WT8YIT1VS7LJzXURibS+CT7uPvD4dqx6i2NHFnBp09UtU8UptiLG56J+bYNcuXXaYvCWfud6v8ADGsksvg9d+hnl6HwTeMC0+p4xkbQ6Tg6B3Y/i+VcvXa+V64fBleldEtku56S18gOCcH1GK4lmsqi8TaRcq5PsiSO4VujA04aiqf0yyRdc490TVoefIhCaIibRluZp/rMq2in2Bpkuj+x1jh+Lkbj8IPmKJS4yWVLkZy/YpdyzXEqK8YJggDAFdEZ+1lVSNi0mVz5IKlW8CsllnP9G9xm3VD2eaPHYKkrmMY/7srXTXMOTG+JFNd/R9aeObd1MOvMlrJHgA95IJAQVZlOSDsSu33SaolVGR0KNZdV2fHwV979FF5nEN4mnPczKSPUK2PypQrcX3L79dG2OHWk/lG15I4BcWjN4y2oXSADD45kZgdy7yscj0q05ucmwoGFACUAMc1musxwSQzFZMDwFMMBQlkYhNReE+4sMM1LjAsMyHPHOSWaFFYeL3OM+Hnpt95z2HzNdDS6KVrXBkv1GFth9R4VxXiLzsWYnuQCc4J6sx7t616qnTquvhHPisPnlvuzqtnSFFJPtMAT3Y5Hb0rZ69GmrU7e7Kv2a/VW7K1n/gG4h+FCfLJUf3rBb+JdPHO3LOtV+FNZOSUsL9P8nFKrYLZzIds4z8FUV5HVa2erucpdj3mn6dX07S4hjd5NZw/kC8eEyStHEQhk07tIQBnSR0BwD51TGFblgw29atVeEufk9n5es4ba2iSAYi0gqSd21AMWJPUnOaTy+MHnZzlOWXyWLxBveANUyprl9aTHGcl2I1sYxuFFUx0dMXmMcDlbN92T1pSSXJAxH0mX7RrAscrRvrZ/YbDYRCQSO65xtXU6Xp/Xs2vszn6/UekkUHLXGGmtjGpJvpZTG7bZaRxk3Hoqxb+QK4qnXaSVGocX28HR098Z0qS7npvDLFLeKOGMYSNVRfgoA3Pc7VjzlkTDciSaCw6AlJh6lmlhf8tEf5114Q9qX2Msnzk23HOFi6iKElGBDxuOscqbo6/Ajp3GR3qnJoI+X+JGdGWQaZ4m8OZPJwMh180YYYH1x1Bp5B8lvigBaACgBDSfYCGufJ8k0haiMSgDl4nceFE8n4FLH4KMn+lV2Rs24r7gms8lFa3BmuBCzE5hExwfdDOFUEds7/ka50un32S/fT/ov8mp2RUfaifmeSe3tj9UjeWQsq4XBYK2xdQdsj1rraPT11PCzgw3znKPHc8p/wCz7id4+qRI4Rk/5spJGe4VQcnzJO9egh1KmlezJjjpGlyw5g+jxeH2xmubnU2dEccaAeJIw2BZt8bEnboKpn1iyWcdjVp+nq2ajnuY+JMYAJdtht7TYHQYFci6629+58Hu9HRo9DXhYz5ZecC5Re7mxIWtwE1DUhLEZwCUPug+uM42qMWor3HN12uTtUqcrH6G64RyBBAySGSV5UOQ2oKufRAKr9T4RjuuuueZyNkhwRnp0PkQdjUYye4zzj7THvbRpP8AU7lRO6uBarKGKR2ekMJFC7NJnKaj0KjoK3WNRhkw1x3SNbyo5QzW5YssTJ4ZJyRHIupYyep07gE9sVlTyssc1hmhzQQK3jvF47SPxJM4yFAUZZmboqjuauopd0tqKL7lXHLPJOYL9pWkmdcSTMdIPWKFdkT0yBk+pr2nSND6Syzy2q1X7Tc3H6USchOLe9hmYKVlDW5PdGbBjPpkjT8xWX8QV78SS7HS6ZqVv9JntANePxhndPOOFOIobWUkKp+sRsxOAoD+KpJ+MddqLxj8jJKLaePkbzJ9JvhtohHhDAZZJV9qUHYeDDnUcnzGem29VqHBdnJY/R5w68ldr29dwzqUjjwE1QEhkMqaRgg50jqAxzUWNHoApEgoAKAGPVVssIERisOclgtACZoAy3Grr607QKcW6HF1J01kYP1eM+WPfbsMDqTi6MdvuCKyUnAeaoh9aulRpRkNIyaAILdAVhUhyCcgM2FB94VJw4yxN84Nxd3mlNQ3JxpHc56VzddqPSr9vfwWVw3PkltA2gaz7XerNNGXppz7sjLGcI8g+mq/LXUUeMrDGJcH3S7scZHf2YyPnWjsjr9K06nCc34NVw+GJEUxxpGCqnCqFxkA4JA361JxwTUE+51W8ahmYABnILsOraRgaj3wKh5FKEUVY5j8aGcwI4ljUSKhCszxlyNaKDg5CvgHuBkVL0vcsmKduVwdnKPFXurYSyIykvIo1poLojkK5XsSMZHTINV3RUHwFcnJcnTzRE5iFzDgT2wOSV1B7ZiDMhUEFsBQwAI3QVdXL1I4ZRZH05ZRdcu8PWFGcSGV5SJHkO2vKjQFUe6oXAAqDWHgpcsstqj5Eebc6cXaedoAuI7Zw7PncyeEdCgemsHPpXoemaTM1JHnOqarC9N+TAzzM7FmOSa9vCCjHCObGKxhHXYPlJVzj2QyeYkU5TT66gK5vVa4up5CO6NkLI98nulhIzRxs4IYqpYHqGK+0Pzr57JctHs4vMUzINylPLbC0laARBy+oK7uWEhdSASFUjI8xV8tTwgUUWXAuR7W1fxQhlm/1ZTqYfu9l+VVWXylwgUcGpQ1dTJtYYNDxV4haACgCNzWe/6QQysaLApoRT8zXEixqkR0vLIsIc/8LXnMnqQAcDzIqdcdzEZq+tYUQRzWcclqjiJG8TxdJYgap48AqSxGWJbrvVzk+6LUvDIeBcJN5Nl1P1S3eRIm1Y8dVaMxwnG7xRur9euAOmckrG1yQaxwbuW2DMpP3eg9a59mmjbNSfgkpYWDg5i4sbaNdCeJLIwjiUnALYJJc9lUAk/CtKS/QUY7ng8r584LdXEyXEvhFCI4pfDDjw0WQ5fDZLDDnOOmKk3FnV0tkqYyh8l1zTx0WMJYLqbHsjBwFUgF3x2GRt3NSjHcTnZ6cS5sM6Fy/iHAOrAGrO+wHQelQsWGTTUo5I+F8BgtpJZYYwkku7nJILbnIUnbJOcCozszgy+mo9h/BuEvHI8kkjOxAUsXY+IdiX0Z0oB7qqBsB3zVU5ZRBRwy8hfSd9wdiPNT1Bp1z2sV0dyE5UPhLLbH/gPpT1gca4fyBK/wVotWOfkwsZzjzB9SiXQuqWQ6Y1PTIGWZv2QN60aPTetNIxavUenHCPIOIXmvJ1FnZmeRump3xkj0wABXvNBoVTHDPMzbsnvkc8EBfPYDdmPRQOpJrZffCqOWJvDwjc8j8ol2WeUFUBDRgjBY9mI+VeS6n1NWLCOhotJZOSk+Ej07FeYk8yyejSwsCikMWgAFWVywyMiUVuIi0wCgCOSsuoZJDKyoaCmMpeamxEjfhntz8AZkVj+TGrKSJjOYT9We71RgJdNGusEaAAAsoK5y0xOdIUEsWQdqlU+cGiX0pmz5QsDBaxoU8M+0+j/TEjswjONsqCB8Qark8spLqooDL84YSS1lbaNXdWJ6IZEwjE9vaAGf2qaWSyp4kZXjFqtkJZ42led1cRIXLg5GSdH3guksWNSjjsbJTS5yc30iL/8ADJznUdCe1jrll3+BxVsJe/BO95qGcj8UCWduZHzCyhY5ifcddngnborBvdJ6qV707quW0UabUcbWbeJc4ONvPt+dY3Fo05j8kfEeIx2yapW09gMZZ26BUTqx9BUYpt8lUprwc/B0lIeSbKvIdQizkQIBhY/LVgZY+Zoml4HFNrksbQ4vAc+/b4x6xTHf44krU/dWjn2+2R59zzxT6xcyMvuR/YR77E9Z3HzwvyNes6FpcYm0ea6jbuntRllwOuw7nyHc16ec0k8mDl8I9F5J5bW4CzSJi3GDCjDeVu8sg7r+Ffn5V4TqXUpWWbU+x2OndP2R9S1ZbPRVXArgzbk8s7KSXCHUyQtABQAlC7gSpW+t5RBjqsEFAEclZNQSQysw0FMZU81wl7S4C+94bFf3l9pT+a1KDwxFNIyG9tJyAVkWRFJAOkzIksZHkT4ZHzqT4sa8Fz5rRrlqvyU5FoYZGSwh1KsAykYIIBBHqD1pp4Aq7Tli1h1mKFIy6lCQN9LdVGfdXfoNqG8hlmE4pZtNwu4hI+0SOSFs/jgIwfmqhv4qlF4mmbs7qjzL6LueBw2R47ga7SbaRcatLY2kC99tiO9dBnO7G/4zzjwZYz9SWSadvZihja4iQu2y5GQqjJ6AVBwj5JJy+S+5Q5eNtEr3B8W6O7yMSzRk9I4yxOlQDjbrXPtnzwbq4ccmiNUN5L8Gf4xxn6vPIykF0txHCv4p55CQB32VAx8hW/Sw9RqKOVrrVXBzfg89v10sEBzo9nPmxOWb4liT86+i6Cn0qkvseLVjse9+S55G5W/9oSeJIP8ACxnB/wCfIPuD9gdz36Vwus9USi6q2dzQ6PHvkj2dEAAAAAGwA6ADYADtXkJS3PLOyOpBgWgYUAFACUASR1tpeUQfcfVwgoAjkrJqHyiSGVnGhaBjZEDAg7g7H4HrTXcDEQ2bTWfhE4liYxBvwS275hb+UJ8RUrXh7iyl5TTOjk3nM3zaJIvDYqzoQ2oOI2CSZ22IY5HXY1ou00oRUn5MMNTCdkq13j3NgDWTBoFoGIaAwZLj8X1WfxyP8PMAlx5ROPZSVvJSPYY9sKemab5La5eDwHjvI88U9wqBSqShQM4OiXBjfSB7uDjPoa3wluROGkssy4lv9GHLTpxXTMu9urSHfbUfZQg9xvn5VXqZbYEY0yjPbI91BrlLOOTb2ObiF6kEbySHCKMk/wBAPU9AO9WVVyskoxXcjZYoRbZ5I/EXkmluGVRJI2QSMmOPGFjXfbCgZ9c19C6d0qFNalNcniupal6izHgn5V4M3Ep/DQkRje4kH3F/Ap/1Gwduw38sx6r1SNNbhD6i7R6FtqUux7pYWiQxrHGoREAVVHQKBtXhXJyk5S7nexhHRUUhi0wCgAoAKAEoAkSttKwiDH1cIKAInrHqO5JDapfcaFpDENAHmXP/AB1bKeeFCTJdwggAbRTJ9mJCe2qMn/6XrXQ0eneocY48lFlnpxbM3wSd7VIZIXEZUPH7oY6XCYwDtn2Bua9TrdAr5KC7I8rTrpV6icsZyei8t82xvAv1qaJJgzxsCyrkoxUNp7AjB+deR1OnlCxxS4R6bT6iM4RbfLNXmsuGakLmlhjI541dSrAMpBBBGQQeoINAmzz3j/Js8bLJasXVQVCneRYyc+HuQJUU7gEhh0BPStEG1yatPq5UvKGcui3ti7Sz/wCIkAWTxEMJAT3UWNhsBuep6nc1VbKU+MFrvjbLc+533PNVsjLGsgllY4WOPdmYjIGThRt5kVCFEpRylwDtWSo534W01nLJOfajAdIwx0R6WGSce+2M79B2rRobEr4x+6M+ry6m18HnR1x7jLp5Hd1Hoe4r6JH1asP6o/7HkPZY8Phnon0O8WXVNbZXDfbxYGM/dmU+eDpP8RryXXdMlP1I9mdrRWPbtl3R6kDXAy/JuXAUDFoAKACgBKAChdxMkQVvrXBFj6sEFAET1j1HckhtUvuNC0hkF5dLEju5wqKWY+ijJ/pTSywPm579r66mvJOrt7A8l91APQKB8ya9z0bRqMdxw+oaj+U7vFOkLn2c6setd11rOTi7VnODrj4gW9lwug7ONK+0CMZJx1rLdoK3F4XLDDjynyamDmdcRxNeXAwip4kSRokRAwGZZAxkPc5OK8w+h2pSmj0FfUa3FJpnSnPNxFmOQ2sjISpkBk+009JMIMLkb4HSqa+hWTjuKrOrRhPEYtkcn0hzHobdfULK36HFXw/Ds/JCXWJ+K/7nLJz3c/68f/2mf/6Vevw435KV1i/PEF+v/RVcb5iu72NkkljaEEFlWLw3dcdWOpsKD2FEei10TUreYlkuqyksYwzm4Dxn6qpiaJJYGbLxsoOT5q56HyrqXdKoth+64ZXVrrIyy2bc3EdxbSIr64pY3jRm96NmQjwZv2s+63fp16+Nv0NulvTa8noqNXC+vB5hCcqpPXA7dNq+h6WW6qLfweTvjsskl8i2N8bG4huk91HDSAfgb2ZCPiDv8BXJ6xo91Ta8HQ0OozNJn0ZbyB1DKcqwDA+YIyDXhJLDO4PqI0LQMKACgBMUKLbExwStFVLXLIskArUlgQtMAoAieseo7kkNql9xoGpZwMw/0u8RMdiYUOHuWEQ8xH70rfyjH8Qrb0/Ty1FqXgputVcMs8ot4lRQq9AMCvpNVarjtSPJ3WSslljquRBigUCG5owMAKWEh/kEjAdTgeu1RlZGKzJ4JRhJ+Cfh9pNcbQQyS+qodOP3zhf1rm39X0lf82TTDQ2y5wdVtbfZeKrHWvvLt7JyVZT+tTr1SvxlcMwWylXbskck4HUDbqv91+R/QipUSlCbqf8AQuayiSyvGibIwysMOh92Re6sP79qt1WkhqK9s+5Oi6VUspnZxpLZvDa1BTUoDw4P2bDG6nuD8az6GN1Sddv0rsy3UThP3ryUtzMqkq25xuoGTg9iO1X2amqUXDuQprl9Z639E3FTNZeE2ddu3hHPXRgNET/CcfKvAdS02yzKWD01Fm6CbNvXOfcvFoAKACnjLEPArdCCSIsdVghaACgAoAieseo7kkNql9xoMUhlXx3l23vVAuIxJpzpOSCpPUqykEVbTdOmW6DISgpLDMZxH6LEO9tcyR+SyL4o/PY129P1+6P1sw26GEuyKdvozvh0mtiPUSL+ldBfiJY/6M3+lx+4n/Zrf/6lt/4n+1H/ANIl4/sL/S4/ckj+jC8PvXECeeI3b+pqMvxImuESj0yJ2D6N4oRqubqWTySNVj1HsB1NczVfiSSXD5N2n6Ym8Gm5f5OtYVDG2jDdQWBkcfvM5O9cd6vVXe62XD8GqVNUHiCNOqgbDYVF98Bk8Tufs47oHvczj/xWr3vTffCGfg8X1BP9twUqH2T30+2B6dG/TP5CuhrItYmu6Jw7iqFXOokgdFUZZsf0+JqN2r2xShy2CrbeCKa/cuFwI4yDhVJLEj7sknw7Cs0qrJzXqt4+xdGmuMHJcsRUA6AD4f8AreupXRCC4RTKyUjTfRtxHwOIBCfYuEKf/Nj9qP5kahXnfxBp/ZvR1um2ZW1ns4rxPL5O4LTAKBZFFSh9QiTNdAjnkhuLlUwWIAOw+NVzujDGfI4wlLsTKasyIdTAKAInrHqO5JDapfcaFpDEoAMUZ+QExRx8C5CllZwv9w5OHinE1gG/vdhnrWfU6qOnXPcvoona+OxT8CuhLKWkDNIfd29lV/tWLQ3LUWuU17v7GzV0uqCUXwaQNvXWzhnMw+4tLPGQ8ni3Hly14B926l/Uhv717rossVxyeR6niOuz9igik0nP5/DvXoLIb47fkqZJcMmyxLpQfMk+Zbqaz6bSqruJSm/r7nBe+5kdVIYfI7/pUtRF7c/Bo07xLHhk6tnf5/nV8HuimUSWHgR7gxNHMvvRSJIPPCMCR+WRWTX1Kylo1aKzbYfRNrMJEV1xhlDD4MAdvzr5pats3E9PF5WSaqyWRaBCA063mXA2cfEeJrF7IBZz7qjcn4jsKs1OrhWtq5l8E6qHPl8L5IrKwZm8Wbd/ur2jHkB3PrUaKJzfqW92StsS9kC2UVvwZx1MAoAieseo7oaG1QySFoGFABQAmaQZK/inEhFgD2pG91R1PqfSs996re1d2XU0Ozl9l5KLiPD8KNZL3EhGkdgPLHlXNv07axN5m+x0KdRiXsWIpHVD/hVEcQEk7e95D1J8quhjTL061mZRNu975vESPgYdrhi7F9K4Y9sk9B+VQ0bsna3Jlmq2RqSSwaY12Psco8Qv5TpuXPWW4mI/d8QqD/017zpUf3cMfB47qEt+sf2KEV6BkWLTEIRkEeYx+dQsWY4JxeGiKxOUHmMr/KSP9qp08vbgt1EcSz8kjpqBHY5HyNWTjui0V1vbJM9n+jS98bh1uT7yKYj8YmKf0Ar5r1GvZez1dEswyajNYOxcBajPkClu+KM7eHbjU3d/urWK3VOyWyhc/Jshp1CO+18fB28N4WIvaJ1yHqx3+Q8hXT02jjX7pcy+Si3UOawuEWKitqz5M4+mAUAFAEclZNT3RJDKzDQtMYUAFAHFxK5aNMopdicADzPn6VTqJzhH2LLZOuMZS93Y5+F8OKEySnVK3U/hHkKp0+m2vfPlv+xZfcmtsOERcTAWQeGMzuNI/ZXu2O1R1EsS9qzJ8IlRlxzL6UcXEHFpHoQ5lf3m74PU1RdP9mq2Lmb8minOonuksRXgdy1cYYxCPAHtMxO5J8/Kjp9jTdeA1tfG9v8AoXt3JpR2/CrN/KCf7V1o8yRzHweF8Rc+DB5sus/F/a//AGr6J0qOII8QvdqLJP5KyuwWBQIUCkBBabax5Of+resun7yj9zTqP5fyJwa190Z32PR/obu/s7mAn3JBIB+zMu5/mU14Dr1ajdn5PS6Ce6s3t7eLEpZzgfqfgK89ddGpZkdCqmdrwimcy3e5zFB+rD+wrmzd2oeX7YfJviq9PwuZEtudX2dsNMY2aTzPcL5n1q2vmOyjhfJCfHut7/Be2selQMk47k5J+Jru0LbBIwyeXknq4iFABQAUARvWa8khlZRoWgYUAFACUCYlMMEAtlDl8e0RjPw6VWqtr3LuN2cbX2K1rLwtczjxJN9O3QdgBWGdGzNsuWaoWb8VrhDuW1BiL/eZjqPqD0+VT0KzXv8AIax4s2+ELzbceHZXTdxDJ+ZU4rqURzNRXyc+7+HJ/Y8V4lKGYAbhVCj4AV9M0deytHjYx2t/mcVayQUAOWkBz2/vS/vj/wDBP9qy1fxJ/wBDXb9MPyJhWoymh+j3iDQXzKi6jNCVA/ajbUPlhjXj/wATQmq90Fyd/pMlL2y7HphtFj+2u2DN2XsD2AHc14KNar/fah8/B6N2Sl+7oXHySRwyXRy+Y4eyd3+PkKnGFmo5n7YfHyKUoUcR5l8/BcwxBQAoAA6Adq2RiorC7GSTbeX3J0rbQ+CtjxV4haYBQAUARvWe9cEkMrGhoWmMKACgBKACgWAxSwGEIy7UTy4sa4K/glq0UZVuupz8ixIrPpanCOGWW2b3kpfpOm0cOm/a0J8dUig/pmuv06vdqoIx6iWKmzx4V9NisI8lLuNqQgoAVaAIIPfl/eU/9IrLV/En+aNVn0QJq1d0ZmdvL914N9aSf83Sf3ZAVNcbq9SnUdDp88SaPbk4UDK0kh1nPsg9FHoPOvmC0qdjlZyes/afYox4LMCtfjBQFAD4606chIfWlCFpgFABQBG9U3LKJIZWHsSQCpKLYMdpq6NDZHcBFKVO1ZDI0VSPIUDFoASgAxRzkDz36X737KCDvJJ4h9FiH9ywrt9CqdmpUvgwdQntpZ5oa+go8wJTAKAFBpAQQD7ST+E/p/5Vmr4sl9zTP+HFk5rUuxnYxydUZHUSRkfzgf3rB1BYpbNWjf7zB9HgV8ylnc2eoiuw6kTCgASr6HhkWS1rIi0wCgAoAaRSayMTRVTpTDIoFWKKQsi4pgNao2fSBHXPJBQNC0DCgBKAPI/pWug97Gg/4UJJ/elfI/RD+det/DVT908HG6tJbUjHV684TAUxgFJ6An5VFyS7gKVI6jFNPKyJfJBGMSP+6n96zQ/is0y/hImNacmdnbwbhcl3MkcIywZHJ+6ihg2pz2Bxt51xur6yqFLi5cs36GicrE8cHv4r57nuelHUhhQAJ1q2n6iDJq3CCgAoAKACgAoAKACgBr1Xb9IEQrATQtAwoAKAENAHz9xy++sXVxNnIeVgp/YjAjXHphc/M19C6FSq9Mn88nm+o2brMHIFzXYdiXc5z4O9LNYhqlGc9E7n41mna7HtiUObn7YMa/HCDhdC+m2ardcOzlyTWhclmWWdPEbXxGV9SqrKCSSABjr/AFpV3+lF58FVEtkXHa85HcM5Unu5AbYAxacNPJlUyD9wdZPlt61xtR1yNdj2o7um0Vl0P3nBpLb6LZCftbtQO4jh3P8AE7HH5Vht/Ed0liKNsemVxN5wDgMNjH4cK4BOWJJLSMerOx6n9BXBv1E7numzoQhGCwkWlUExaBhQAJ1q2n6iDJq3CCgAoAKACgAoAKACgCNjWe4cRgrITFoAKAENICr5kuXitpmjAMgRtALBcsRgbn45+VSi4wnFz7EWpYeEeMWHLlwVUeBcYAAyIS2duu3Wvc09a0tdaivCPN2aO+ybkkc/FeIfUX8LwHE2kNmQqNKtnSSoJwTjODUo9Q/aeYlMuk2P+LLC+Cjup5Z4ZpXkIIKKoXuXOCCTv7tK2yajhGumumqxQjEi4KFEoVlGHDRnO/vDAPxziidaUfuSvbccrwe3cq8oWL29tMbdGcxxsdWWGvSMnSSRkHNeQu1VqcoOXk69UISip48G1RcAAdB0rGy4WgYUDCgBaACgBU61bT9RFktbiIUAFABQAUAFABQAUARPWS98jiNrOTFoAQ0COS/vBEmo5PYAdSx6AVTbeoRyWQrc3g5LewMjCSfc9VT7qfLuaorpc3vt/oi2diitkP1Oji1+lrBJNIcJGpY/ADYAeZO3zroV1uySSMj4WWfMvE+IPczSTy7vKxc/sg+6g9AMD5V7fRVejWkcq2e+R3cRXRaW6d5GaVvkAq/1NE/dMw0vdfOXxwVlvLpdG8ip/Ig1pj25L5Lho+hPo9uQ1qU7xSSR9c7E+Ip/KQflXiOoV7bWdLQz30RNSKxmzAUDFoAKACgBKXIhyCtFMX3IskrYIWgAoAKACgAoAKACgCJ6x6juSQ2qCQtACGgTOKTh4aUSMScDCr2B8wPOqHRme5/oT9VqO1fqc1/zFa250yTxq/4NQZ/5Fy36Vr2Z8Fay+x5x9LPMH1mGOGLxUgJ1yytBKqMVI8OLLKPPPyFdTp9EXPdOWCnUOajiMcnmH1cnpJCR568fpivR7l4kv1Oa0/MZfod/GJGmaNR4WIolUYlBzq37gb7VCvc58NfqZ6YxrjJvPL8o4TZyeS/zrV/vz4/Ut3V/L/Rnpf0Z8xrDKyXEkUayRruZUx4sO2STjBKFfjprz3VqZOWeP6Grp+IqUVn9D1ezvUlUGJ0kHmjhh+YOK4W2XwdFM6c0nwPIA0shkKYBSDIqira4PPIskgFbYpJER1SAKACgAoAKACgAoAKAImrHf3JIbVAwpZGBqSi32Fk83+lTmr6q8duWlRJI2djD7MkhDqqxLKdo1I1ZZcsMDpmtEI45ZdVV6h5Pd85yhSlv4dnH3EI0uxz1kmJ1u3rmpOT8I6FdNMO7RUXHF5JfZeeSQEjZpHfJ7eyScmlh+UW76Ivho7LTlq7nUNFayup+9oIHXHU47mj05PkhZrKo9uTccJ5DuR9X8a1tSkQmWRS48SZZum+gjWnVST2qSnsOfbfGUspGU4jyJewk/wCFlZcnSVCv7PYnSfKj1G+zZqhfRjlc/kins7iS1lDACOVdsNGMjsQUceVQzLuaFGmaNDac34J8W2iBPWS2LWk3xLxHDH4ipb/kqloYte02XLvNtxt9Uu/reOtrd6UuMDqIZ1wsh+NDjCSMk9NKHg9B5T5ti4hrVVeKaPaWCQYdO2fVc96onTt7GVrHctvr6gPlhlSwA7+yPKq0u5NwfACZ/ZDDScNq294qNyPTJFWxg+M/fI2oc4FhncKGKk5AwNs5O5Y491asi5qOWv8A3+BSUM4QxuIMEjOBlhk5GMdN8Z93fqM0erJRjx3DZFyZ33EulScgHBIz6DPTvV8nhFSWWcCXpAbUwyNGxAUjUQGOPw7jf41QrJYeX8f+/ItcFlYXydsE2pnAwQpAHxxk7/MVfGWWytrCR0VMiFABQAUAFAETCsd/1EgAqKQC6anGKAXFaIpCbK7jHA7e7Ci4hjmC5K61BxkYOKmkR3NdiCLl62UALDEAowo8NNh5bipYRNtky8GgByIkB8xGgOfQ6dqWCHk6DaKe5/P9KbHjAn1JfM/p/tSwhoUWS/8ArFVzSA4eJcv21x/nwpL29tQf161SJSfyZ28+ifhkmSIXQ/sSyAD4KSQPyqxLgsjdYv5mVsf0R2GRvcbH/W/uBml5LnfNrGTa8C5cgtCzRh2kcKHkkkaSRlQYRS7EnA8qsismeTLfTTwhC4piFxQA3QNtht026fClhBkUingBGUHqAe3Tt5VFpYBMSNAowoAHkBgfkKIpLsDeT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5" name="Picture 7" descr="http://100trav.com/wp-content/uploads/2013/02/Lekarstvenie-rasteniy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3638542" cy="2728906"/>
          </a:xfrm>
          <a:prstGeom prst="rect">
            <a:avLst/>
          </a:prstGeom>
          <a:noFill/>
        </p:spPr>
      </p:pic>
      <p:pic>
        <p:nvPicPr>
          <p:cNvPr id="2059" name="Picture 11" descr="http://d3mlntcv38ck9k.cloudfront.net/content/konspekt_image/53817/36a4f9e0_faff_0130_fc87_22000a1c9e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714488"/>
            <a:ext cx="4643438" cy="3429024"/>
          </a:xfrm>
          <a:prstGeom prst="rect">
            <a:avLst/>
          </a:prstGeom>
          <a:noFill/>
        </p:spPr>
      </p:pic>
      <p:pic>
        <p:nvPicPr>
          <p:cNvPr id="2057" name="Picture 9" descr="http://facte.ru/wp-content/uploads/2011/03/72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3500438"/>
            <a:ext cx="3714750" cy="30480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9" descr="BALLOON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63562"/>
            <a:ext cx="1008062" cy="6294438"/>
          </a:xfrm>
          <a:prstGeom prst="rect">
            <a:avLst/>
          </a:prstGeom>
          <a:noFill/>
        </p:spPr>
      </p:pic>
      <p:sp>
        <p:nvSpPr>
          <p:cNvPr id="3" name="Oval 5"/>
          <p:cNvSpPr>
            <a:spLocks noChangeArrowheads="1"/>
          </p:cNvSpPr>
          <p:nvPr/>
        </p:nvSpPr>
        <p:spPr bwMode="auto">
          <a:xfrm>
            <a:off x="1763713" y="1052513"/>
            <a:ext cx="1152525" cy="172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Oval 24"/>
          <p:cNvSpPr>
            <a:spLocks noChangeArrowheads="1"/>
          </p:cNvSpPr>
          <p:nvPr/>
        </p:nvSpPr>
        <p:spPr bwMode="auto">
          <a:xfrm>
            <a:off x="2051050" y="1700213"/>
            <a:ext cx="144463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Oval 24"/>
          <p:cNvSpPr>
            <a:spLocks noChangeArrowheads="1"/>
          </p:cNvSpPr>
          <p:nvPr/>
        </p:nvSpPr>
        <p:spPr bwMode="auto">
          <a:xfrm>
            <a:off x="2500298" y="1714488"/>
            <a:ext cx="144463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Oval 32"/>
          <p:cNvSpPr>
            <a:spLocks noChangeArrowheads="1"/>
          </p:cNvSpPr>
          <p:nvPr/>
        </p:nvSpPr>
        <p:spPr bwMode="auto">
          <a:xfrm>
            <a:off x="2195513" y="1989138"/>
            <a:ext cx="28892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2051050" y="2276475"/>
            <a:ext cx="647700" cy="4318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214546" y="2781300"/>
            <a:ext cx="269892" cy="504824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1619250" y="2781300"/>
            <a:ext cx="1163638" cy="1296988"/>
          </a:xfrm>
          <a:custGeom>
            <a:avLst/>
            <a:gdLst/>
            <a:ahLst/>
            <a:cxnLst>
              <a:cxn ang="0">
                <a:pos x="438" y="0"/>
              </a:cxn>
              <a:cxn ang="0">
                <a:pos x="30" y="590"/>
              </a:cxn>
              <a:cxn ang="0">
                <a:pos x="620" y="772"/>
              </a:cxn>
              <a:cxn ang="0">
                <a:pos x="711" y="772"/>
              </a:cxn>
              <a:cxn ang="0">
                <a:pos x="711" y="817"/>
              </a:cxn>
            </a:cxnLst>
            <a:rect l="0" t="0" r="r" b="b"/>
            <a:pathLst>
              <a:path w="733" h="817">
                <a:moveTo>
                  <a:pt x="438" y="0"/>
                </a:moveTo>
                <a:cubicBezTo>
                  <a:pt x="219" y="230"/>
                  <a:pt x="0" y="461"/>
                  <a:pt x="30" y="590"/>
                </a:cubicBezTo>
                <a:cubicBezTo>
                  <a:pt x="60" y="719"/>
                  <a:pt x="507" y="742"/>
                  <a:pt x="620" y="772"/>
                </a:cubicBezTo>
                <a:cubicBezTo>
                  <a:pt x="733" y="802"/>
                  <a:pt x="696" y="765"/>
                  <a:pt x="711" y="772"/>
                </a:cubicBezTo>
                <a:cubicBezTo>
                  <a:pt x="726" y="779"/>
                  <a:pt x="718" y="798"/>
                  <a:pt x="711" y="8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4067175" y="981075"/>
            <a:ext cx="1152525" cy="172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Oval 28"/>
          <p:cNvSpPr>
            <a:spLocks noChangeArrowheads="1"/>
          </p:cNvSpPr>
          <p:nvPr/>
        </p:nvSpPr>
        <p:spPr bwMode="auto">
          <a:xfrm>
            <a:off x="4284663" y="1628775"/>
            <a:ext cx="144461" cy="8571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Oval 28"/>
          <p:cNvSpPr>
            <a:spLocks noChangeArrowheads="1"/>
          </p:cNvSpPr>
          <p:nvPr/>
        </p:nvSpPr>
        <p:spPr bwMode="auto">
          <a:xfrm>
            <a:off x="4857752" y="1643050"/>
            <a:ext cx="144461" cy="85713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Oval 33"/>
          <p:cNvSpPr>
            <a:spLocks noChangeArrowheads="1"/>
          </p:cNvSpPr>
          <p:nvPr/>
        </p:nvSpPr>
        <p:spPr bwMode="auto">
          <a:xfrm>
            <a:off x="4500563" y="1916113"/>
            <a:ext cx="288925" cy="1428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auto">
          <a:xfrm rot="10800000">
            <a:off x="4357686" y="2143116"/>
            <a:ext cx="647700" cy="358775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4500562" y="2714620"/>
            <a:ext cx="269892" cy="504824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3929058" y="2786058"/>
            <a:ext cx="1163638" cy="1296988"/>
          </a:xfrm>
          <a:custGeom>
            <a:avLst/>
            <a:gdLst/>
            <a:ahLst/>
            <a:cxnLst>
              <a:cxn ang="0">
                <a:pos x="438" y="0"/>
              </a:cxn>
              <a:cxn ang="0">
                <a:pos x="30" y="590"/>
              </a:cxn>
              <a:cxn ang="0">
                <a:pos x="620" y="772"/>
              </a:cxn>
              <a:cxn ang="0">
                <a:pos x="711" y="772"/>
              </a:cxn>
              <a:cxn ang="0">
                <a:pos x="711" y="817"/>
              </a:cxn>
            </a:cxnLst>
            <a:rect l="0" t="0" r="r" b="b"/>
            <a:pathLst>
              <a:path w="733" h="817">
                <a:moveTo>
                  <a:pt x="438" y="0"/>
                </a:moveTo>
                <a:cubicBezTo>
                  <a:pt x="219" y="230"/>
                  <a:pt x="0" y="461"/>
                  <a:pt x="30" y="590"/>
                </a:cubicBezTo>
                <a:cubicBezTo>
                  <a:pt x="60" y="719"/>
                  <a:pt x="507" y="742"/>
                  <a:pt x="620" y="772"/>
                </a:cubicBezTo>
                <a:cubicBezTo>
                  <a:pt x="733" y="802"/>
                  <a:pt x="696" y="765"/>
                  <a:pt x="711" y="772"/>
                </a:cubicBezTo>
                <a:cubicBezTo>
                  <a:pt x="726" y="779"/>
                  <a:pt x="718" y="798"/>
                  <a:pt x="711" y="8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443663" y="1052513"/>
            <a:ext cx="1152525" cy="172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Oval 33"/>
          <p:cNvSpPr>
            <a:spLocks noChangeArrowheads="1"/>
          </p:cNvSpPr>
          <p:nvPr/>
        </p:nvSpPr>
        <p:spPr bwMode="auto">
          <a:xfrm flipH="1">
            <a:off x="6858016" y="2071677"/>
            <a:ext cx="357190" cy="139711"/>
          </a:xfrm>
          <a:prstGeom prst="ellipse">
            <a:avLst/>
          </a:prstGeom>
          <a:solidFill>
            <a:srgbClr val="FFFF99"/>
          </a:solidFill>
          <a:ln w="9525">
            <a:solidFill>
              <a:srgbClr val="66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Oval 30"/>
          <p:cNvSpPr>
            <a:spLocks noChangeArrowheads="1"/>
          </p:cNvSpPr>
          <p:nvPr/>
        </p:nvSpPr>
        <p:spPr bwMode="auto">
          <a:xfrm>
            <a:off x="6732588" y="1628775"/>
            <a:ext cx="144462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Oval 30"/>
          <p:cNvSpPr>
            <a:spLocks noChangeArrowheads="1"/>
          </p:cNvSpPr>
          <p:nvPr/>
        </p:nvSpPr>
        <p:spPr bwMode="auto">
          <a:xfrm flipH="1">
            <a:off x="7215206" y="1643051"/>
            <a:ext cx="142876" cy="142875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6786578" y="2357430"/>
            <a:ext cx="593710" cy="142876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6929454" y="2714620"/>
            <a:ext cx="269892" cy="504824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Freeform 11"/>
          <p:cNvSpPr>
            <a:spLocks/>
          </p:cNvSpPr>
          <p:nvPr/>
        </p:nvSpPr>
        <p:spPr bwMode="auto">
          <a:xfrm>
            <a:off x="6286512" y="2857496"/>
            <a:ext cx="1163638" cy="1296988"/>
          </a:xfrm>
          <a:custGeom>
            <a:avLst/>
            <a:gdLst/>
            <a:ahLst/>
            <a:cxnLst>
              <a:cxn ang="0">
                <a:pos x="438" y="0"/>
              </a:cxn>
              <a:cxn ang="0">
                <a:pos x="30" y="590"/>
              </a:cxn>
              <a:cxn ang="0">
                <a:pos x="620" y="772"/>
              </a:cxn>
              <a:cxn ang="0">
                <a:pos x="711" y="772"/>
              </a:cxn>
              <a:cxn ang="0">
                <a:pos x="711" y="817"/>
              </a:cxn>
            </a:cxnLst>
            <a:rect l="0" t="0" r="r" b="b"/>
            <a:pathLst>
              <a:path w="733" h="817">
                <a:moveTo>
                  <a:pt x="438" y="0"/>
                </a:moveTo>
                <a:cubicBezTo>
                  <a:pt x="219" y="230"/>
                  <a:pt x="0" y="461"/>
                  <a:pt x="30" y="590"/>
                </a:cubicBezTo>
                <a:cubicBezTo>
                  <a:pt x="60" y="719"/>
                  <a:pt x="507" y="742"/>
                  <a:pt x="620" y="772"/>
                </a:cubicBezTo>
                <a:cubicBezTo>
                  <a:pt x="733" y="802"/>
                  <a:pt x="696" y="765"/>
                  <a:pt x="711" y="772"/>
                </a:cubicBezTo>
                <a:cubicBezTo>
                  <a:pt x="726" y="779"/>
                  <a:pt x="718" y="798"/>
                  <a:pt x="711" y="8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24" name="Picture 38" descr="BALLOON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35938" y="0"/>
            <a:ext cx="1008062" cy="6294438"/>
          </a:xfrm>
          <a:prstGeom prst="rect">
            <a:avLst/>
          </a:prstGeom>
          <a:noFill/>
        </p:spPr>
      </p:pic>
      <p:pic>
        <p:nvPicPr>
          <p:cNvPr id="25" name="Picture 37" descr="Презентация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4797425"/>
            <a:ext cx="1333500" cy="189547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</TotalTime>
  <Words>21</Words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   Я исследую мир. Воздух.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Я исследую мир. Воздух. </dc:title>
  <dc:creator>Дом ТГ</dc:creator>
  <cp:lastModifiedBy>Дом ТГ</cp:lastModifiedBy>
  <cp:revision>18</cp:revision>
  <dcterms:created xsi:type="dcterms:W3CDTF">2013-11-20T11:24:30Z</dcterms:created>
  <dcterms:modified xsi:type="dcterms:W3CDTF">2013-11-20T14:21:00Z</dcterms:modified>
</cp:coreProperties>
</file>