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69" TargetMode="External"/><Relationship Id="rId2" Type="http://schemas.openxmlformats.org/officeDocument/2006/relationships/hyperlink" Target="http://ru.wikipedia.org/wiki/196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6800" y="1295400"/>
            <a:ext cx="71628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Великий конструктор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СССР и России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600" y="3200400"/>
            <a:ext cx="7620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Михаил Тимофеевич</a:t>
            </a:r>
          </a:p>
          <a:p>
            <a:pPr algn="ctr"/>
            <a:r>
              <a:rPr lang="ru-RU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Калашников</a:t>
            </a:r>
            <a:endParaRPr lang="ru-RU" sz="6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>
            <a:normAutofit/>
          </a:bodyPr>
          <a:lstStyle/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-152400"/>
            <a:ext cx="31021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Принятие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298" y="-152400"/>
            <a:ext cx="4858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 вооружение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Рисунок 3" descr="phoca_thumb_l_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371600"/>
            <a:ext cx="7620000" cy="3492500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38200" y="5105400"/>
            <a:ext cx="7696200" cy="12954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1947 году автомат Калашникова побеждает в конкурсе  и принимается на вооружение.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52400"/>
            <a:ext cx="44118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Производство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72200" y="-152400"/>
            <a:ext cx="1853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АК 74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Рисунок 3" descr="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371600"/>
            <a:ext cx="3679063" cy="2997200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267200" y="1524000"/>
            <a:ext cx="4419600" cy="27432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 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 20 мая 1949 года  было выпущено 1500 автоматов, изготовленных на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Мотозаводе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успешно прошли войсковые испытания и были приняты на вооружение Советской Армии. 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4648200"/>
            <a:ext cx="8077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том же году создатель автомата был удостоен Сталинской премии первой степени и ордена Красной Звезды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5240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Присвоение докторской степени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" name="Рисунок 2" descr="im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2895600" cy="3988690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2800" y="1676400"/>
            <a:ext cx="5257800" cy="35052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 1971 году по совокупности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исследовательско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конструкторских работ и изобретений Калашникову присвоена учёная степень доктора технических наук. Он является академиком 16 различных российских и зарубежных академий. Имеет 35 авторских свидетельств на изобретения.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0"/>
            <a:ext cx="76570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Профессиональный рост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" name="Рисунок 2" descr="Mikhail_Kalashnik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295400"/>
            <a:ext cx="2743200" cy="3497580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05200" y="1524000"/>
            <a:ext cx="5105400" cy="33528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 1969 году Михаилу Тимофеевичу Калашникову было присвоено воинское звание полковника;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 1994 году воинское звание генерал-майора;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 1999 году воинское звание генерал-лейтенанта.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8600"/>
            <a:ext cx="3654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Последние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05421" y="-228600"/>
            <a:ext cx="39385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годы жизни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Рисунок 3" descr="10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295400"/>
            <a:ext cx="3200400" cy="4267200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810000" y="1371600"/>
            <a:ext cx="4876800" cy="4191000"/>
          </a:xfrm>
        </p:spPr>
        <p:txBody>
          <a:bodyPr>
            <a:noAutofit/>
          </a:bodyPr>
          <a:lstStyle/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 2012 году здоровье Михаила Тимофеевича стало ухудшаться в связи с преклонным возрастом.  В декабре был госпитализирован в Республиканский клинико-диагностический центр (РКДЦ) Удмуртии на плановое обследование. К началу лета 2013 года состояние конструктора вновь ухудшилось. В Москве Михаилу Тимофеевичу был поставлен диагноз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тромбоэмболия лёгочной артерии. Михаил Тимофеевич Калашников умер 23 декабря 2013 года. Незадолго до смерти он был переведен в реанимацию с диагнозом «желудочное кровотечение». 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5565338"/>
            <a:ext cx="8229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 Похоронен Михаил Тимофеевич на Федеральном военном мемориальном кладбище.</a:t>
            </a:r>
            <a:endParaRPr lang="ru-RU" sz="19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90800" y="1371600"/>
            <a:ext cx="4038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Созданное оружие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5800" y="2514600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Автоматы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6600" y="2514600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Пулеметы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67400" y="2514600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Карабины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276600"/>
            <a:ext cx="2057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АКН 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АКМ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АКМС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АКМСУ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АКМН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АКМСН 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АКС74УН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АКС74УБ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АК-101 (5,56 мм)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АК-102 (5,56 мм)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АК-103 (7,62 мм)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АК-104 (7,62 мм)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АК-105 (5,45 мм)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0" y="3276600"/>
            <a:ext cx="1446230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РПК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РПКС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РПК74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РПКС74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ПК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 tooltip="1961"/>
              </a:rPr>
              <a:t>1961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ПКС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 tooltip="1961"/>
              </a:rPr>
              <a:t>1961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ПКМ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3" tooltip="1969"/>
              </a:rPr>
              <a:t>1969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ПКМС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ПКТ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ПКБ (7,62 мм)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ПКМБ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РПК74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РПКС74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3352800"/>
            <a:ext cx="281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«Сайга» с оптическим прицелом (7,62 мм)</a:t>
            </a:r>
          </a:p>
          <a:p>
            <a:r>
              <a:rPr lang="ru-RU" dirty="0" smtClean="0"/>
              <a:t>«Сайга 5,6»</a:t>
            </a:r>
          </a:p>
          <a:p>
            <a:r>
              <a:rPr lang="ru-RU" dirty="0" smtClean="0"/>
              <a:t>«Сайга 5,6С»</a:t>
            </a:r>
          </a:p>
          <a:p>
            <a:r>
              <a:rPr lang="ru-RU" dirty="0" smtClean="0"/>
              <a:t>«Сайга-410»</a:t>
            </a:r>
          </a:p>
          <a:p>
            <a:r>
              <a:rPr lang="ru-RU" dirty="0" smtClean="0"/>
              <a:t>«Сайга-20»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001000" cy="4953000"/>
          </a:xfrm>
        </p:spPr>
        <p:txBody>
          <a:bodyPr>
            <a:normAutofit fontScale="70000" lnSpcReduction="20000"/>
          </a:bodyPr>
          <a:lstStyle/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Досье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Биография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Детские годы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Военное время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Великая Отечественная война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образец автомата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Начало создания АКМ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АКМ на вооружение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Производство АК 74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Присвоение докторской степени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Профессиональный рост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Последние годы жизни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Модификации оружия</a:t>
            </a:r>
          </a:p>
          <a:p>
            <a:pPr marL="514350" indent="-514350" algn="l">
              <a:buAutoNum type="arabicPeriod"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52400" y="-228600"/>
            <a:ext cx="3969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Содержание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52400" y="-152400"/>
            <a:ext cx="419164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Досье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" name="Рисунок 2" descr="pic_13587059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143000"/>
            <a:ext cx="3108960" cy="233172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733800" y="1295400"/>
            <a:ext cx="4953000" cy="2438400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Ф.И.О.: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Калашников Михаил Тимофеевич.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Рождения: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ноября 1919 года.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Место рождения: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Курья, Алтайская губерния, РСФСР.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смерти: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декабря 2013 (94 года).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533400" y="3657600"/>
            <a:ext cx="76200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3733800"/>
            <a:ext cx="7924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Рода войск: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Вооружённые силы РФ.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Годы службы: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1938-2013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Звание: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Генерал-лейтенант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Сражение: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Великая Отечественная война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8600"/>
            <a:ext cx="3482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Биография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62400" y="1371600"/>
            <a:ext cx="4267200" cy="25146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Родился в селе Курья Алтайского края. Он был семнадцатым ребёнком в многодетной крестьянской семье, в которой родилось восемнадцать, а выжило восемь детей.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7119994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066800"/>
            <a:ext cx="2514600" cy="3255146"/>
          </a:xfrm>
          <a:prstGeom prst="rect">
            <a:avLst/>
          </a:prstGeom>
        </p:spPr>
      </p:pic>
      <p:sp>
        <p:nvSpPr>
          <p:cNvPr id="6" name="Подзаголовок 3"/>
          <p:cNvSpPr txBox="1">
            <a:spLocks/>
          </p:cNvSpPr>
          <p:nvPr/>
        </p:nvSpPr>
        <p:spPr>
          <a:xfrm>
            <a:off x="762000" y="4343400"/>
            <a:ext cx="7696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Отец — Калашников Тимофей Александрович (1883—1930).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Мать — Калашникова Александра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Фроловна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(1884—1957).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-152400"/>
            <a:ext cx="2780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Детские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48400" y="-152400"/>
            <a:ext cx="1831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годы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772400" cy="3810000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 1930 году семья  — Тимофея Александровича Калашникова, признанная кулаком, была сослана из Алтайского края в Томскую область, посёлок Нижняя Маховая. </a:t>
            </a:r>
          </a:p>
          <a:p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детских лет, Михаил Тимофеевич, интересовался техникой, с интересом исследуя устройство и принципы работы разных механизмов. 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школе увлекался физикой, геометрией и литературой.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-152400"/>
            <a:ext cx="29258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Военное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8800" y="-152400"/>
            <a:ext cx="2254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95600" y="1295400"/>
            <a:ext cx="5715000" cy="3124200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Осенью 1938 года был призван в Красную Армию в Киевский Особый военный округ. После курса младших командиров получил специальность механика-водителя танка и служил в 12-й танковой дивизии в г. Стрый (Западная Украина).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3720_07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2438400" cy="3631660"/>
          </a:xfrm>
          <a:prstGeom prst="rect">
            <a:avLst/>
          </a:prstGeom>
        </p:spPr>
      </p:pic>
      <p:sp>
        <p:nvSpPr>
          <p:cNvPr id="7" name="Подзаголовок 4"/>
          <p:cNvSpPr txBox="1">
            <a:spLocks/>
          </p:cNvSpPr>
          <p:nvPr/>
        </p:nvSpPr>
        <p:spPr>
          <a:xfrm>
            <a:off x="533400" y="4724400"/>
            <a:ext cx="80772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600" y="4572000"/>
            <a:ext cx="78486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Уже там проявил свои изобретательские способности — разработал инерционный счётчик выстрелов из танковой пушки, приспособление к пистолету ТТ для повышения эффективности стрельбы через щели в башне танка, счётчик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моторесурса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танка.</a:t>
            </a:r>
            <a:endParaRPr lang="ru-RU" sz="2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52400" y="-152400"/>
            <a:ext cx="52398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Великая </a:t>
            </a:r>
            <a:r>
              <a:rPr lang="ru-RU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Отечест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48200" y="-152400"/>
            <a:ext cx="417583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венная война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43200" y="1295400"/>
            <a:ext cx="5867400" cy="1752600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Великую Отечественную войну начал в августе 1941 года командиром танка в звании старшего сержанта, и в октябре под Брянском был тяжело ранен. В госпитале по-настоящему загорелся идеей создания своего образца автоматического оружия.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Mikhail_Kalashnikov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2286000" cy="32004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3400" y="4267200"/>
            <a:ext cx="7772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Начал делать наброски и чертежи, сопоставляя и анализируя собственные впечатления о боях, мнения товарищей по оружию, содержание книг госпитальной библиотеки.</a:t>
            </a:r>
            <a:endParaRPr lang="ru-RU" sz="2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52400"/>
            <a:ext cx="5311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Первый образец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91200" y="-152400"/>
            <a:ext cx="3040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автомата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800px-AK-SMG-19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219200"/>
            <a:ext cx="4064000" cy="3048000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572000" y="1752600"/>
            <a:ext cx="4038600" cy="17526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1941 году Михаил Тимофеевич создал первый образец пистолета-пулемета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5"/>
          <p:cNvSpPr txBox="1">
            <a:spLocks/>
          </p:cNvSpPr>
          <p:nvPr/>
        </p:nvSpPr>
        <p:spPr>
          <a:xfrm>
            <a:off x="762000" y="4419600"/>
            <a:ext cx="7239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1944 году он создал опытный образец самозарядного карабина, который частично послужил прототипом для создания автомата.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-152400"/>
            <a:ext cx="2379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Начало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0400" y="-152400"/>
            <a:ext cx="51906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создания     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АКМ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143000" y="5105400"/>
            <a:ext cx="6400800" cy="17526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 1945 года Михаил Тимофеевич Калашников начал разработку автоматического 7,62 мм оружия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10251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219200"/>
            <a:ext cx="5090160" cy="381762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197</Words>
  <Application>Microsoft Office PowerPoint</Application>
  <PresentationFormat>Экран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Слайд 1</vt:lpstr>
      <vt:lpstr>Слайд 2</vt:lpstr>
      <vt:lpstr>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Катенок</dc:creator>
  <cp:lastModifiedBy>1</cp:lastModifiedBy>
  <cp:revision>16</cp:revision>
  <dcterms:created xsi:type="dcterms:W3CDTF">2013-10-28T09:12:00Z</dcterms:created>
  <dcterms:modified xsi:type="dcterms:W3CDTF">2014-12-27T18:21:03Z</dcterms:modified>
</cp:coreProperties>
</file>