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" y="30520"/>
            <a:ext cx="913187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40466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87612" y="235387"/>
            <a:ext cx="2728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6222" y="1419195"/>
            <a:ext cx="67157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«Подчинительные союзы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Группы подчинительных союзов».</a:t>
            </a:r>
          </a:p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59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" y="30520"/>
            <a:ext cx="9131873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466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87612" y="235387"/>
            <a:ext cx="2728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6222" y="218867"/>
            <a:ext cx="67157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«Подчинительные союзы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Группы подчинительных союзов».</a:t>
            </a:r>
          </a:p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2" y="119609"/>
            <a:ext cx="9131873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0815" y="171759"/>
            <a:ext cx="892148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Жила-была на свете девушка по имени Любовь. Скучно ей было жить на земле без подружки. Решила обратиться она к старому, седому волшебнику: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Помоги мне, дедушка, выбрать подружку, чтобы я могла дружить с ней всю опущенную мне Богом жизнь.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Подумал волшебник и сказал: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Приходи ко мне завтра утром, когда первые птицы запоют и роса еще не просохнет…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Утром, когда алое солнце осветило землю, пришла любовь в условленное место… Пришла и видит: стоят пять прекрасных девушек, одна другой краше.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Вот, выбирай,- сказал волшебник, - одну зовут Радость, другую – Удача, третью – Красота, четвертую - Печаль, пятую – Доброта.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Они все прекрасны, - сказала Любовь. – Не знаю, кого и выбрать…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Твоя правда, - ответил волшебник, - они все хороши, и ты в жизни еще встретишься с ними, а может и дружить будешь, но выбери одну из них. Она и будет тебе подружкой на всю жизнь.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Подошла Любовь к девушкам поближе и посмотрела в глаза каждой. Задумалась Любовь.</a:t>
            </a:r>
          </a:p>
        </p:txBody>
      </p:sp>
    </p:spTree>
    <p:extLst>
      <p:ext uri="{BB962C8B-B14F-4D97-AF65-F5344CB8AC3E}">
        <p14:creationId xmlns:p14="http://schemas.microsoft.com/office/powerpoint/2010/main" val="314506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" y="30520"/>
            <a:ext cx="9131873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466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87612" y="235387"/>
            <a:ext cx="2728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6222" y="218867"/>
            <a:ext cx="671574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«Подчинительные союзы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Группы подчинительных союзов».</a:t>
            </a:r>
          </a:p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41" y="38904"/>
            <a:ext cx="9131873" cy="685800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08097"/>
              </p:ext>
            </p:extLst>
          </p:nvPr>
        </p:nvGraphicFramePr>
        <p:xfrm>
          <a:off x="1010705" y="496997"/>
          <a:ext cx="7086781" cy="5701145"/>
        </p:xfrm>
        <a:graphic>
          <a:graphicData uri="http://schemas.openxmlformats.org/drawingml/2006/table">
            <a:tbl>
              <a:tblPr/>
              <a:tblGrid>
                <a:gridCol w="438086"/>
                <a:gridCol w="3447504"/>
                <a:gridCol w="1332730"/>
                <a:gridCol w="1868461"/>
              </a:tblGrid>
              <a:tr h="638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Предложение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союз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значение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4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Утром я неожиданно проснулся, …… началась гроза.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4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Я влез на лавку и открыл окно, ….. в лицо мне хлынула прохлада.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…… грохот резко обрывался, я замирал.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4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В этот момент мне показалось, …. земля и небо живые.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Всюду волнуются деревья, …… рокочет гул голосов.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4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….. бы я спал, никто так и не увидел бы волшебного пробуждения земли.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86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" y="30520"/>
            <a:ext cx="913187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40466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87612" y="235387"/>
            <a:ext cx="2728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680532"/>
            <a:ext cx="61565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Продолжите высказывания по уроку, но с использованием подчинительных союзов: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«Сегодня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почувствовал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«Сегодня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меня получилось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«Сегодня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понял, что теперь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могу…»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«Сегодня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удивило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«Сегодня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 захотелось…»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«Сегодня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мне дал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жизни…»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30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" y="30520"/>
            <a:ext cx="913187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40466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87612" y="235387"/>
            <a:ext cx="2728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7346" y="2967335"/>
            <a:ext cx="5229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урок!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66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245</Words>
  <Application>Microsoft Office PowerPoint</Application>
  <PresentationFormat>Экран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2014-03-10T13:44:09Z</dcterms:created>
  <dcterms:modified xsi:type="dcterms:W3CDTF">2014-03-10T14:16:29Z</dcterms:modified>
</cp:coreProperties>
</file>