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9032" autoAdjust="0"/>
  </p:normalViewPr>
  <p:slideViewPr>
    <p:cSldViewPr>
      <p:cViewPr varScale="1">
        <p:scale>
          <a:sx n="91" d="100"/>
          <a:sy n="91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C24A9-9271-4590-BADE-A906F05AFC0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1283-B9E6-44F9-B346-73D7F91CB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1283-B9E6-44F9-B346-73D7F91CBF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3D13-B70B-42EA-BF43-FC086AD61A0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802C-F911-4B82-8765-9F5C00C65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352928" cy="295232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Cambria" pitchFamily="18" charset="0"/>
              </a:rPr>
              <a:t>Сообщение на тему : </a:t>
            </a:r>
            <a:br>
              <a:rPr lang="ru-RU" sz="3200" b="1" i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Cambria" pitchFamily="18" charset="0"/>
              </a:rPr>
              <a:t>«Образование села Летник»</a:t>
            </a:r>
            <a:endParaRPr lang="ru-RU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71592" y="5157192"/>
            <a:ext cx="3672408" cy="14199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Выполнила ученица 11 класса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Леденёва</a:t>
            </a:r>
            <a:r>
              <a:rPr lang="ru-RU" dirty="0" smtClean="0">
                <a:solidFill>
                  <a:schemeClr val="tx1"/>
                </a:solidFill>
              </a:rPr>
              <a:t> 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etImag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00608" y="0"/>
            <a:ext cx="10776180" cy="8082136"/>
          </a:xfrm>
        </p:spPr>
      </p:pic>
      <p:sp>
        <p:nvSpPr>
          <p:cNvPr id="5" name="Прямоугольник 4"/>
          <p:cNvSpPr/>
          <p:nvPr/>
        </p:nvSpPr>
        <p:spPr>
          <a:xfrm>
            <a:off x="3275856" y="476672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Таких, как Летник, сёл </a:t>
            </a:r>
            <a:r>
              <a:rPr lang="ru-RU" sz="3600" b="1" i="1" dirty="0" smtClean="0">
                <a:solidFill>
                  <a:schemeClr val="bg1"/>
                </a:solidFill>
              </a:rPr>
              <a:t>немало</a:t>
            </a:r>
            <a:r>
              <a:rPr lang="ru-RU" sz="3600" b="1" i="1" dirty="0">
                <a:solidFill>
                  <a:schemeClr val="bg1"/>
                </a:solidFill>
              </a:rPr>
              <a:t>, </a:t>
            </a:r>
            <a:br>
              <a:rPr lang="ru-RU" sz="3600" b="1" i="1" dirty="0">
                <a:solidFill>
                  <a:schemeClr val="bg1"/>
                </a:solidFill>
              </a:rPr>
            </a:br>
            <a:r>
              <a:rPr lang="ru-RU" sz="3600" b="1" i="1" dirty="0">
                <a:solidFill>
                  <a:schemeClr val="bg1"/>
                </a:solidFill>
              </a:rPr>
              <a:t>И есть у каждого из них </a:t>
            </a:r>
            <a:br>
              <a:rPr lang="ru-RU" sz="3600" b="1" i="1" dirty="0">
                <a:solidFill>
                  <a:schemeClr val="bg1"/>
                </a:solidFill>
              </a:rPr>
            </a:br>
            <a:r>
              <a:rPr lang="ru-RU" sz="3600" b="1" i="1" dirty="0">
                <a:solidFill>
                  <a:schemeClr val="bg1"/>
                </a:solidFill>
              </a:rPr>
              <a:t>Своя судьба, своё начало, </a:t>
            </a:r>
            <a:br>
              <a:rPr lang="ru-RU" sz="3600" b="1" i="1" dirty="0">
                <a:solidFill>
                  <a:schemeClr val="bg1"/>
                </a:solidFill>
              </a:rPr>
            </a:br>
            <a:r>
              <a:rPr lang="ru-RU" sz="3600" b="1" i="1" dirty="0">
                <a:solidFill>
                  <a:schemeClr val="bg1"/>
                </a:solidFill>
              </a:rPr>
              <a:t>Чего не встретишь у других... </a:t>
            </a:r>
            <a:endParaRPr lang="ru-RU" sz="3600" b="1" i="1" dirty="0" smtClean="0">
              <a:solidFill>
                <a:schemeClr val="bg1"/>
              </a:solidFill>
            </a:endParaRPr>
          </a:p>
          <a:p>
            <a:pPr algn="r"/>
            <a:r>
              <a:rPr lang="ru-RU" sz="3600" b="1" i="1" dirty="0" smtClean="0">
                <a:solidFill>
                  <a:schemeClr val="bg1"/>
                </a:solidFill>
              </a:rPr>
              <a:t>(Ф.Д.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Пигалов</a:t>
            </a:r>
            <a:r>
              <a:rPr lang="ru-RU" sz="3600" b="1" i="1" dirty="0" smtClean="0">
                <a:solidFill>
                  <a:schemeClr val="bg1"/>
                </a:solidFill>
              </a:rPr>
              <a:t>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Административно с. Летник принадлежит Песчанокопскому району, Ростовской области и находится на границе с Краснодарским и Ставропольским краями и является самой южной точкой Ростовской области. Наверное, именно поэтому существует легенда, что образование села связано с климатическими условиями.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map-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61961"/>
            <a:ext cx="5400600" cy="5262518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ab4e8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620688" y="-387424"/>
            <a:ext cx="12660381" cy="832208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7129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 как в этой местности было теплее, чем в других селениях, сюда, на территорию будущего Летника, сгоняли на зимовку скот, питавшийся подножным кормом. И именно эта особенность обусловила название села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b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340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Но существует и другая версия, согласно которой основателями Летника и первыми его поселенцами стали отставные военные, служившие или проходившие обучение в летних Суворовских лагерях, располагавшихся на этой территории. И именно они дали селу название.</a:t>
            </a:r>
            <a:endParaRPr lang="ru-RU" sz="2400" dirty="0"/>
          </a:p>
        </p:txBody>
      </p:sp>
      <p:pic>
        <p:nvPicPr>
          <p:cNvPr id="5" name="Рисунок 4" descr="26-10-12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1" y="1916832"/>
            <a:ext cx="7314139" cy="54910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640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Официальной датой основания села является 1803 год, но есть предположение, что оно было </a:t>
            </a:r>
            <a:r>
              <a:rPr lang="ru-RU" sz="2000" b="1" dirty="0" smtClean="0">
                <a:solidFill>
                  <a:schemeClr val="bg1"/>
                </a:solidFill>
              </a:rPr>
              <a:t>образовано </a:t>
            </a:r>
            <a:r>
              <a:rPr lang="ru-RU" sz="2000" b="1" dirty="0">
                <a:solidFill>
                  <a:schemeClr val="bg1"/>
                </a:solidFill>
              </a:rPr>
              <a:t>на несколько </a:t>
            </a:r>
            <a:r>
              <a:rPr lang="ru-RU" sz="2000" b="1" dirty="0" smtClean="0">
                <a:solidFill>
                  <a:schemeClr val="bg1"/>
                </a:solidFill>
              </a:rPr>
              <a:t> десятков лет </a:t>
            </a:r>
            <a:r>
              <a:rPr lang="ru-RU" sz="2000" b="1" dirty="0">
                <a:solidFill>
                  <a:schemeClr val="bg1"/>
                </a:solidFill>
              </a:rPr>
              <a:t>раньше. Об этом свидетельствует указ Екатерины II от 24 апреля 1777 года о создании Азово – Моздокской укрепительной </a:t>
            </a:r>
            <a:r>
              <a:rPr lang="ru-RU" sz="2000" b="1" dirty="0" smtClean="0">
                <a:solidFill>
                  <a:schemeClr val="bg1"/>
                </a:solidFill>
              </a:rPr>
              <a:t>линии.</a:t>
            </a:r>
            <a:r>
              <a:rPr lang="ru-RU" sz="2000" b="1" dirty="0">
                <a:solidFill>
                  <a:schemeClr val="bg1"/>
                </a:solidFill>
              </a:rPr>
              <a:t> Согласно этому указу по Азово – Моздокской линии должны быть </a:t>
            </a:r>
            <a:r>
              <a:rPr lang="ru-RU" sz="2000" b="1" dirty="0" smtClean="0">
                <a:solidFill>
                  <a:schemeClr val="bg1"/>
                </a:solidFill>
              </a:rPr>
              <a:t>образованы </a:t>
            </a:r>
            <a:r>
              <a:rPr lang="ru-RU" sz="2000" b="1" dirty="0">
                <a:solidFill>
                  <a:schemeClr val="bg1"/>
                </a:solidFill>
              </a:rPr>
              <a:t>новые укрепления и селения, в том числе и на реке Егорлык. А так как Летник располагается на реке Егорлык, то датой его основания может являться 1777 – 1778 год</a:t>
            </a:r>
            <a:r>
              <a:rPr lang="ru-RU" sz="2400" b="1" dirty="0">
                <a:solidFill>
                  <a:schemeClr val="bg1"/>
                </a:solidFill>
              </a:rPr>
              <a:t>. 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b="1" dirty="0"/>
          </a:p>
        </p:txBody>
      </p:sp>
      <p:pic>
        <p:nvPicPr>
          <p:cNvPr id="8" name="Рисунок 7" descr="0_703de_e2dbb66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6948293" cy="422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Екатерина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4392488" cy="592413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007086_9926177_ec1af8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3802" y="2060848"/>
            <a:ext cx="9367802" cy="57748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51520" y="692696"/>
            <a:ext cx="8606760" cy="28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bg1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К</a:t>
            </a:r>
            <a:r>
              <a:rPr lang="en-US" sz="2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XIX</a:t>
            </a:r>
            <a:r>
              <a:rPr lang="en-US" sz="2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веку территория села стала активно заселятся переселенцами из </a:t>
            </a:r>
            <a:r>
              <a:rPr lang="ru-RU" sz="2000" b="1" dirty="0">
                <a:solidFill>
                  <a:srgbClr val="002060"/>
                </a:solidFill>
              </a:rPr>
              <a:t>Курской и Орловской </a:t>
            </a:r>
            <a:r>
              <a:rPr lang="ru-RU" sz="2000" b="1" dirty="0" smtClean="0">
                <a:solidFill>
                  <a:srgbClr val="002060"/>
                </a:solidFill>
              </a:rPr>
              <a:t>губерний , которые и составили большую часть коренных жителей. Численность населения к тому времени по семейным спискам составляла 3169 душ мужского пола и 3089 женского. при этом иногородних </a:t>
            </a:r>
            <a:r>
              <a:rPr lang="ru-RU" sz="2000" b="1" dirty="0">
                <a:solidFill>
                  <a:srgbClr val="002060"/>
                </a:solidFill>
              </a:rPr>
              <a:t>из Харьковской, </a:t>
            </a:r>
            <a:r>
              <a:rPr lang="ru-RU" sz="2000" b="1" dirty="0" smtClean="0">
                <a:solidFill>
                  <a:srgbClr val="002060"/>
                </a:solidFill>
              </a:rPr>
              <a:t>Воронежской губерний насчитывалось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192 </a:t>
            </a:r>
            <a:r>
              <a:rPr lang="ru-RU" sz="2000" b="1" dirty="0">
                <a:solidFill>
                  <a:srgbClr val="002060"/>
                </a:solidFill>
              </a:rPr>
              <a:t>души м.п. и 189 ж.п.</a:t>
            </a:r>
            <a:r>
              <a:rPr lang="ru-RU" sz="2000" b="1" dirty="0" smtClean="0">
                <a:solidFill>
                  <a:srgbClr val="002060"/>
                </a:solidFill>
              </a:rPr>
              <a:t> К 1897 году в </a:t>
            </a:r>
            <a:r>
              <a:rPr lang="ru-RU" sz="2000" b="1" dirty="0">
                <a:solidFill>
                  <a:srgbClr val="002060"/>
                </a:solidFill>
              </a:rPr>
              <a:t>селе </a:t>
            </a:r>
            <a:r>
              <a:rPr lang="ru-RU" sz="2000" b="1" dirty="0" smtClean="0">
                <a:solidFill>
                  <a:srgbClr val="002060"/>
                </a:solidFill>
              </a:rPr>
              <a:t>было </a:t>
            </a:r>
            <a:r>
              <a:rPr lang="ru-RU" sz="2000" b="1" dirty="0">
                <a:solidFill>
                  <a:srgbClr val="002060"/>
                </a:solidFill>
              </a:rPr>
              <a:t>1084 двора и 1243 </a:t>
            </a:r>
            <a:r>
              <a:rPr lang="ru-RU" sz="2000" b="1" dirty="0" smtClean="0">
                <a:solidFill>
                  <a:srgbClr val="002060"/>
                </a:solidFill>
              </a:rPr>
              <a:t>дома. Среди сел сегодняшнего района по  количеству домов и жителей  Летник занимает  третье место, уступая лишь Песчанокопскому и Красной Поляне.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7742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Село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Летницкое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конце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века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1олдолд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455222" y="1052736"/>
            <a:ext cx="8005210" cy="605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Сегодня  Летнику </a:t>
            </a:r>
            <a:r>
              <a:rPr lang="ru-RU" sz="3200" b="1" dirty="0" err="1" smtClean="0">
                <a:solidFill>
                  <a:schemeClr val="bg1"/>
                </a:solidFill>
              </a:rPr>
              <a:t>исполилось</a:t>
            </a:r>
            <a:r>
              <a:rPr lang="ru-RU" sz="3200" b="1" dirty="0" smtClean="0">
                <a:solidFill>
                  <a:schemeClr val="bg1"/>
                </a:solidFill>
              </a:rPr>
              <a:t> 210 лет, и наше село растет и процветает. Изменилось  село, изменились и люди.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204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Сообщение на тему :  «Образование села Летник»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Инна Николаевна</cp:lastModifiedBy>
  <cp:revision>54</cp:revision>
  <dcterms:created xsi:type="dcterms:W3CDTF">2013-08-26T17:48:39Z</dcterms:created>
  <dcterms:modified xsi:type="dcterms:W3CDTF">2013-10-16T12:42:21Z</dcterms:modified>
</cp:coreProperties>
</file>