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9" r:id="rId8"/>
    <p:sldId id="260" r:id="rId9"/>
    <p:sldId id="261" r:id="rId10"/>
    <p:sldId id="263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936104"/>
          </a:xfrm>
        </p:spPr>
        <p:txBody>
          <a:bodyPr/>
          <a:lstStyle/>
          <a:p>
            <a:pPr algn="l"/>
            <a:r>
              <a:rPr lang="ru-RU" dirty="0" smtClean="0"/>
              <a:t>Добрый день, друзья!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4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1"/>
            <a:ext cx="7355160" cy="5699720"/>
          </a:xfrm>
        </p:spPr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err="1" smtClean="0"/>
              <a:t>Песч</a:t>
            </a:r>
            <a:r>
              <a:rPr lang="ru-RU" sz="3600" dirty="0" smtClean="0"/>
              <a:t>…</a:t>
            </a:r>
            <a:r>
              <a:rPr lang="ru-RU" sz="3600" dirty="0" err="1" smtClean="0"/>
              <a:t>ая</a:t>
            </a:r>
            <a:r>
              <a:rPr lang="ru-RU" sz="3600" dirty="0" smtClean="0"/>
              <a:t> насыпь</a:t>
            </a:r>
          </a:p>
          <a:p>
            <a:pPr algn="ctr"/>
            <a:r>
              <a:rPr lang="ru-RU" sz="3600" dirty="0" err="1"/>
              <a:t>Авиаци</a:t>
            </a:r>
            <a:r>
              <a:rPr lang="ru-RU" sz="3600" dirty="0"/>
              <a:t>…</a:t>
            </a:r>
            <a:r>
              <a:rPr lang="ru-RU" sz="3600" dirty="0" err="1"/>
              <a:t>ый</a:t>
            </a:r>
            <a:r>
              <a:rPr lang="ru-RU" sz="3600" dirty="0"/>
              <a:t> завод</a:t>
            </a:r>
          </a:p>
          <a:p>
            <a:pPr algn="ctr"/>
            <a:r>
              <a:rPr lang="ru-RU" sz="3600" dirty="0" smtClean="0"/>
              <a:t>Комар…</a:t>
            </a:r>
            <a:r>
              <a:rPr lang="ru-RU" sz="3600" dirty="0" err="1" smtClean="0"/>
              <a:t>ый</a:t>
            </a:r>
            <a:r>
              <a:rPr lang="ru-RU" sz="3600" dirty="0" smtClean="0"/>
              <a:t> укус</a:t>
            </a:r>
          </a:p>
          <a:p>
            <a:pPr algn="ctr"/>
            <a:r>
              <a:rPr lang="ru-RU" sz="3600" dirty="0" smtClean="0"/>
              <a:t>Торф…</a:t>
            </a:r>
            <a:r>
              <a:rPr lang="ru-RU" sz="3600" dirty="0" err="1" smtClean="0"/>
              <a:t>ое</a:t>
            </a:r>
            <a:r>
              <a:rPr lang="ru-RU" sz="3600" dirty="0" smtClean="0"/>
              <a:t> болото</a:t>
            </a:r>
          </a:p>
          <a:p>
            <a:pPr algn="ctr"/>
            <a:r>
              <a:rPr lang="ru-RU" sz="3600" dirty="0" err="1" smtClean="0"/>
              <a:t>Карти</a:t>
            </a:r>
            <a:r>
              <a:rPr lang="ru-RU" sz="3600" dirty="0" smtClean="0"/>
              <a:t>…</a:t>
            </a:r>
            <a:r>
              <a:rPr lang="ru-RU" sz="3600" dirty="0" err="1" smtClean="0"/>
              <a:t>ая</a:t>
            </a:r>
            <a:r>
              <a:rPr lang="ru-RU" sz="3600" dirty="0" smtClean="0"/>
              <a:t> галерея</a:t>
            </a:r>
          </a:p>
          <a:p>
            <a:pPr algn="ctr"/>
            <a:r>
              <a:rPr lang="ru-RU" sz="3600" dirty="0" err="1" smtClean="0"/>
              <a:t>Мгнов</a:t>
            </a:r>
            <a:r>
              <a:rPr lang="ru-RU" sz="3600" dirty="0" smtClean="0"/>
              <a:t>…</a:t>
            </a:r>
            <a:r>
              <a:rPr lang="ru-RU" sz="3600" dirty="0" err="1" smtClean="0"/>
              <a:t>ая</a:t>
            </a:r>
            <a:r>
              <a:rPr lang="ru-RU" sz="3600" dirty="0" smtClean="0"/>
              <a:t> реакция</a:t>
            </a:r>
          </a:p>
        </p:txBody>
      </p:sp>
    </p:spTree>
    <p:extLst>
      <p:ext uri="{BB962C8B-B14F-4D97-AF65-F5344CB8AC3E}">
        <p14:creationId xmlns:p14="http://schemas.microsoft.com/office/powerpoint/2010/main" val="9226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1"/>
            <a:ext cx="7355160" cy="5699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Песчаная насыпь</a:t>
            </a:r>
          </a:p>
          <a:p>
            <a:pPr algn="ctr"/>
            <a:r>
              <a:rPr lang="ru-RU" sz="3600" dirty="0" smtClean="0"/>
              <a:t>Комариный укус</a:t>
            </a:r>
          </a:p>
          <a:p>
            <a:pPr algn="ctr"/>
            <a:r>
              <a:rPr lang="ru-RU" sz="3600" dirty="0" smtClean="0"/>
              <a:t>Торфяное болото</a:t>
            </a:r>
          </a:p>
          <a:p>
            <a:pPr algn="ctr"/>
            <a:r>
              <a:rPr lang="ru-RU" sz="3600" dirty="0" smtClean="0"/>
              <a:t>Картинная галерея</a:t>
            </a:r>
          </a:p>
          <a:p>
            <a:pPr algn="ctr"/>
            <a:r>
              <a:rPr lang="ru-RU" sz="3600" dirty="0" smtClean="0"/>
              <a:t>Мгновенн</a:t>
            </a:r>
            <a:r>
              <a:rPr lang="ru-RU" sz="3600" dirty="0"/>
              <a:t>ая </a:t>
            </a:r>
            <a:r>
              <a:rPr lang="ru-RU" sz="3600" dirty="0" smtClean="0"/>
              <a:t>реакция</a:t>
            </a:r>
          </a:p>
          <a:p>
            <a:pPr algn="ctr"/>
            <a:r>
              <a:rPr lang="ru-RU" sz="3600" dirty="0" smtClean="0"/>
              <a:t>Авиационный </a:t>
            </a:r>
            <a:r>
              <a:rPr lang="ru-RU" sz="3600" dirty="0"/>
              <a:t>завод</a:t>
            </a:r>
          </a:p>
          <a:p>
            <a:pPr algn="ctr"/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1874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20689"/>
            <a:ext cx="4474840" cy="5627712"/>
          </a:xfrm>
        </p:spPr>
        <p:txBody>
          <a:bodyPr>
            <a:normAutofit/>
          </a:bodyPr>
          <a:lstStyle/>
          <a:p>
            <a:r>
              <a:rPr lang="ru-RU" i="1" dirty="0"/>
              <a:t>Я узнал...</a:t>
            </a:r>
          </a:p>
          <a:p>
            <a:r>
              <a:rPr lang="ru-RU" i="1" dirty="0"/>
              <a:t>Я научился...</a:t>
            </a:r>
          </a:p>
          <a:p>
            <a:r>
              <a:rPr lang="ru-RU" i="1" dirty="0"/>
              <a:t>Я понял, что могу...</a:t>
            </a:r>
          </a:p>
          <a:p>
            <a:r>
              <a:rPr lang="ru-RU" i="1" dirty="0"/>
              <a:t>Мне понравилось...</a:t>
            </a:r>
          </a:p>
          <a:p>
            <a:r>
              <a:rPr lang="ru-RU" i="1" dirty="0"/>
              <a:t>Для меня стало новым...</a:t>
            </a:r>
          </a:p>
          <a:p>
            <a:r>
              <a:rPr lang="ru-RU" i="1" dirty="0"/>
              <a:t>Меня удивило...</a:t>
            </a:r>
          </a:p>
          <a:p>
            <a:r>
              <a:rPr lang="ru-RU" i="1" dirty="0"/>
              <a:t>У меня получилось...</a:t>
            </a:r>
          </a:p>
          <a:p>
            <a:r>
              <a:rPr lang="ru-RU" i="1" dirty="0"/>
              <a:t>Я приобрёл...</a:t>
            </a:r>
          </a:p>
          <a:p>
            <a:r>
              <a:rPr lang="ru-RU" i="1" dirty="0"/>
              <a:t>Мне захотелось...</a:t>
            </a:r>
          </a:p>
          <a:p>
            <a:r>
              <a:rPr lang="ru-RU" i="1" dirty="0"/>
              <a:t>Меня воодушевило..</a:t>
            </a:r>
          </a:p>
          <a:p>
            <a:endParaRPr lang="ru-RU" dirty="0"/>
          </a:p>
        </p:txBody>
      </p:sp>
      <p:pic>
        <p:nvPicPr>
          <p:cNvPr id="5" name="Picture 2" descr="C:\Users\Валерик\Downloads\x_487a14f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24744"/>
            <a:ext cx="3312368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07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229600" cy="1399032"/>
          </a:xfrm>
        </p:spPr>
        <p:txBody>
          <a:bodyPr/>
          <a:lstStyle/>
          <a:p>
            <a:r>
              <a:rPr lang="ru-RU" dirty="0" smtClean="0"/>
              <a:t>Всего доброго!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08720"/>
            <a:ext cx="4536504" cy="5040560"/>
          </a:xfrm>
        </p:spPr>
      </p:pic>
    </p:spTree>
    <p:extLst>
      <p:ext uri="{BB962C8B-B14F-4D97-AF65-F5344CB8AC3E}">
        <p14:creationId xmlns:p14="http://schemas.microsoft.com/office/powerpoint/2010/main" val="18560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836712"/>
            <a:ext cx="8062912" cy="40324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Весенние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воды</a:t>
            </a:r>
          </a:p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Еще в полях белеет снег,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А воды уж весной шумят 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Бегут и будят сонный брег,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Бегут, и блещут, и гласят...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Ф. И. Тютчев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399032"/>
          </a:xfrm>
        </p:spPr>
        <p:txBody>
          <a:bodyPr/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722438"/>
            <a:ext cx="4038600" cy="3219450"/>
          </a:xfrm>
        </p:spPr>
        <p:txBody>
          <a:bodyPr/>
          <a:lstStyle/>
          <a:p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стеклЯННый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оловЯННый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деревЯННый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ветрЕНый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105400" y="1722438"/>
            <a:ext cx="4038600" cy="3146425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Стекл</a:t>
            </a:r>
            <a:r>
              <a:rPr lang="ru-RU" dirty="0"/>
              <a:t>-ЯН-ЬН-</a:t>
            </a:r>
            <a:r>
              <a:rPr lang="ru-RU" dirty="0" err="1"/>
              <a:t>ый</a:t>
            </a:r>
            <a:endParaRPr lang="ru-RU" dirty="0"/>
          </a:p>
          <a:p>
            <a:r>
              <a:rPr lang="ru-RU" dirty="0" err="1"/>
              <a:t>Олов</a:t>
            </a:r>
            <a:r>
              <a:rPr lang="ru-RU" dirty="0"/>
              <a:t>-ЯН-ЬН-</a:t>
            </a:r>
            <a:r>
              <a:rPr lang="ru-RU" dirty="0" err="1"/>
              <a:t>ый</a:t>
            </a:r>
            <a:endParaRPr lang="ru-RU" dirty="0"/>
          </a:p>
          <a:p>
            <a:r>
              <a:rPr lang="ru-RU" dirty="0" smtClean="0"/>
              <a:t>Дерев-ЯН-ЬН-</a:t>
            </a:r>
            <a:r>
              <a:rPr lang="ru-RU" dirty="0" err="1" smtClean="0"/>
              <a:t>ый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Ветрить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3868" y="5013176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b="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НО!     </a:t>
            </a:r>
            <a:r>
              <a:rPr lang="ru-RU" dirty="0" err="1" smtClean="0">
                <a:solidFill>
                  <a:srgbClr val="C00000"/>
                </a:solidFill>
              </a:rPr>
              <a:t>безветрЕННый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7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 входит в корень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7992888" cy="4525963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ru-RU" sz="4400" dirty="0"/>
              <a:t>р</a:t>
            </a:r>
            <a:r>
              <a:rPr lang="ru-RU" sz="4400" dirty="0" smtClean="0"/>
              <a:t>умяный</a:t>
            </a:r>
          </a:p>
          <a:p>
            <a:pPr marL="64008" indent="0" algn="ctr">
              <a:buNone/>
            </a:pPr>
            <a:r>
              <a:rPr lang="ru-RU" sz="4400" dirty="0" smtClean="0"/>
              <a:t>синий </a:t>
            </a:r>
          </a:p>
          <a:p>
            <a:pPr marL="64008" indent="0" algn="ctr">
              <a:buNone/>
            </a:pPr>
            <a:r>
              <a:rPr lang="ru-RU" sz="4400" dirty="0" smtClean="0"/>
              <a:t>ржаной</a:t>
            </a:r>
          </a:p>
          <a:p>
            <a:pPr marL="64008" indent="0" algn="ctr">
              <a:buNone/>
            </a:pPr>
            <a:r>
              <a:rPr lang="ru-RU" sz="4400" dirty="0" smtClean="0"/>
              <a:t>зеленый </a:t>
            </a:r>
          </a:p>
          <a:p>
            <a:pPr marL="64008" indent="0" algn="ctr">
              <a:buNone/>
            </a:pPr>
            <a:r>
              <a:rPr lang="ru-RU" sz="4400" dirty="0" smtClean="0"/>
              <a:t>юный</a:t>
            </a:r>
          </a:p>
          <a:p>
            <a:pPr marL="64008" indent="0" algn="ctr">
              <a:buNone/>
            </a:pPr>
            <a:r>
              <a:rPr lang="ru-RU" sz="4400" dirty="0" smtClean="0"/>
              <a:t> </a:t>
            </a:r>
            <a:r>
              <a:rPr lang="ru-RU" sz="4400" dirty="0"/>
              <a:t>свиной </a:t>
            </a:r>
          </a:p>
        </p:txBody>
      </p:sp>
    </p:spTree>
    <p:extLst>
      <p:ext uri="{BB962C8B-B14F-4D97-AF65-F5344CB8AC3E}">
        <p14:creationId xmlns:p14="http://schemas.microsoft.com/office/powerpoint/2010/main" val="20884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               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Мышь</a:t>
            </a:r>
          </a:p>
          <a:p>
            <a:r>
              <a:rPr lang="ru-RU" dirty="0" smtClean="0"/>
              <a:t>Комар</a:t>
            </a:r>
          </a:p>
          <a:p>
            <a:r>
              <a:rPr lang="ru-RU" dirty="0" smtClean="0"/>
              <a:t>Журавль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Серебро</a:t>
            </a:r>
          </a:p>
          <a:p>
            <a:r>
              <a:rPr lang="ru-RU" dirty="0" smtClean="0"/>
              <a:t>Песок</a:t>
            </a:r>
          </a:p>
          <a:p>
            <a:r>
              <a:rPr lang="ru-RU" dirty="0" smtClean="0"/>
              <a:t>Кожа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5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               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3938811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МышИНый</a:t>
            </a:r>
            <a:endParaRPr lang="ru-RU" sz="2800" dirty="0" smtClean="0"/>
          </a:p>
          <a:p>
            <a:r>
              <a:rPr lang="ru-RU" sz="2800" dirty="0" err="1" smtClean="0"/>
              <a:t>КомарИНый</a:t>
            </a:r>
            <a:endParaRPr lang="ru-RU" sz="2800" dirty="0" smtClean="0"/>
          </a:p>
          <a:p>
            <a:r>
              <a:rPr lang="ru-RU" sz="2800" dirty="0" err="1" smtClean="0"/>
              <a:t>ЖуравлИНый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От имен существительных, обозначающих животных, насекомых, птиц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86883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СеребрЯНый</a:t>
            </a:r>
            <a:endParaRPr lang="ru-RU" sz="2800" dirty="0" smtClean="0"/>
          </a:p>
          <a:p>
            <a:r>
              <a:rPr lang="ru-RU" sz="2800" dirty="0" err="1" smtClean="0"/>
              <a:t>ПесчАНый</a:t>
            </a:r>
            <a:endParaRPr lang="ru-RU" sz="2800" dirty="0" smtClean="0"/>
          </a:p>
          <a:p>
            <a:r>
              <a:rPr lang="ru-RU" sz="2800" dirty="0" err="1" smtClean="0"/>
              <a:t>КожАНый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/>
              <a:t>Образуются  имена прилагательные, обозначающие, из какого материала сделан предмет</a:t>
            </a:r>
          </a:p>
        </p:txBody>
      </p:sp>
    </p:spTree>
    <p:extLst>
      <p:ext uri="{BB962C8B-B14F-4D97-AF65-F5344CB8AC3E}">
        <p14:creationId xmlns:p14="http://schemas.microsoft.com/office/powerpoint/2010/main" val="51181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690864" cy="3971528"/>
          </a:xfrm>
        </p:spPr>
        <p:txBody>
          <a:bodyPr/>
          <a:lstStyle/>
          <a:p>
            <a:pPr marL="64008" indent="0">
              <a:buNone/>
            </a:pPr>
            <a:r>
              <a:rPr lang="ru-RU" sz="2800" dirty="0"/>
              <a:t>Для прилагательных давно</a:t>
            </a:r>
          </a:p>
          <a:p>
            <a:pPr marL="64008" indent="0">
              <a:buNone/>
            </a:pPr>
            <a:r>
              <a:rPr lang="ru-RU" sz="2800" dirty="0"/>
              <a:t>Записано в ученых книжках:</a:t>
            </a:r>
          </a:p>
          <a:p>
            <a:pPr marL="64008" indent="0">
              <a:buNone/>
            </a:pPr>
            <a:r>
              <a:rPr lang="ru-RU" sz="2800" dirty="0"/>
              <a:t>Когда АН, ИН, ЯН, </a:t>
            </a:r>
            <a:endParaRPr lang="ru-RU" sz="2800" dirty="0" smtClean="0"/>
          </a:p>
          <a:p>
            <a:pPr marL="64008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то </a:t>
            </a:r>
            <a:r>
              <a:rPr lang="ru-RU" sz="2800" dirty="0"/>
              <a:t>Н одно</a:t>
            </a:r>
          </a:p>
          <a:p>
            <a:pPr marL="64008" indent="0">
              <a:buNone/>
            </a:pPr>
            <a:r>
              <a:rPr lang="ru-RU" sz="2800" dirty="0"/>
              <a:t>И больше никаких излишков.</a:t>
            </a:r>
          </a:p>
          <a:p>
            <a:endParaRPr lang="ru-RU" dirty="0"/>
          </a:p>
        </p:txBody>
      </p:sp>
      <p:pic>
        <p:nvPicPr>
          <p:cNvPr id="5" name="Picture 2" descr="C:\Users\Валерик\Downloads\x_d64f12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0648"/>
            <a:ext cx="3935927" cy="452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6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               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Тыква </a:t>
            </a:r>
          </a:p>
          <a:p>
            <a:r>
              <a:rPr lang="ru-RU" sz="3600" dirty="0" smtClean="0"/>
              <a:t>Огонь </a:t>
            </a:r>
          </a:p>
          <a:p>
            <a:r>
              <a:rPr lang="ru-RU" sz="3600" dirty="0" smtClean="0"/>
              <a:t>Традиция 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Равнина </a:t>
            </a:r>
          </a:p>
          <a:p>
            <a:r>
              <a:rPr lang="ru-RU" sz="3600" dirty="0" smtClean="0"/>
              <a:t>Длина </a:t>
            </a:r>
          </a:p>
          <a:p>
            <a:r>
              <a:rPr lang="ru-RU" sz="3600" dirty="0" smtClean="0"/>
              <a:t>Блин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274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вариант                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3938811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ТыквЕННый</a:t>
            </a:r>
            <a:endParaRPr lang="ru-RU" sz="2800" dirty="0" smtClean="0"/>
          </a:p>
          <a:p>
            <a:r>
              <a:rPr lang="ru-RU" sz="2800" dirty="0" err="1" smtClean="0"/>
              <a:t>ОгнЕННый</a:t>
            </a:r>
            <a:endParaRPr lang="ru-RU" sz="2800" dirty="0" smtClean="0"/>
          </a:p>
          <a:p>
            <a:r>
              <a:rPr lang="ru-RU" sz="2800" dirty="0" err="1"/>
              <a:t>ТрадицОННый</a:t>
            </a:r>
            <a:r>
              <a:rPr lang="ru-RU" sz="2800" dirty="0"/>
              <a:t> </a:t>
            </a:r>
          </a:p>
          <a:p>
            <a:pPr marL="64008" indent="0">
              <a:buNone/>
            </a:pPr>
            <a:r>
              <a:rPr lang="ru-RU" sz="2400" dirty="0"/>
              <a:t>Вам скажет каждый джентльмен</a:t>
            </a:r>
          </a:p>
          <a:p>
            <a:pPr marL="64008" indent="0">
              <a:buNone/>
            </a:pPr>
            <a:r>
              <a:rPr lang="ru-RU" sz="2400" dirty="0"/>
              <a:t>2 буквы Н порой пиши в словах, </a:t>
            </a:r>
          </a:p>
          <a:p>
            <a:pPr marL="64008" indent="0">
              <a:buNone/>
            </a:pPr>
            <a:r>
              <a:rPr lang="ru-RU" sz="2400" dirty="0"/>
              <a:t>Где </a:t>
            </a:r>
            <a:r>
              <a:rPr lang="ru-RU" sz="2400" dirty="0" err="1"/>
              <a:t>онн</a:t>
            </a:r>
            <a:r>
              <a:rPr lang="ru-RU" sz="2400" dirty="0"/>
              <a:t> и </a:t>
            </a:r>
            <a:r>
              <a:rPr lang="ru-RU" sz="2400" dirty="0" err="1"/>
              <a:t>енн</a:t>
            </a:r>
            <a:r>
              <a:rPr lang="ru-RU" sz="2400" dirty="0"/>
              <a:t>.</a:t>
            </a:r>
          </a:p>
          <a:p>
            <a:pPr marL="64008" indent="0">
              <a:buNone/>
            </a:pPr>
            <a:r>
              <a:rPr lang="ru-RU" sz="2400" dirty="0"/>
              <a:t>Только ветреный с одной.</a:t>
            </a:r>
            <a:endParaRPr lang="ru-RU" sz="2400" dirty="0" smtClean="0"/>
          </a:p>
          <a:p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86883"/>
          </a:xfrm>
        </p:spPr>
        <p:txBody>
          <a:bodyPr>
            <a:noAutofit/>
          </a:bodyPr>
          <a:lstStyle/>
          <a:p>
            <a:r>
              <a:rPr lang="ru-RU" sz="2800" dirty="0" err="1"/>
              <a:t>Р</a:t>
            </a:r>
            <a:r>
              <a:rPr lang="ru-RU" sz="2800" dirty="0" err="1" smtClean="0"/>
              <a:t>авни</a:t>
            </a:r>
            <a:r>
              <a:rPr lang="ru-RU" sz="2800" dirty="0" err="1" smtClean="0">
                <a:solidFill>
                  <a:schemeClr val="accent5"/>
                </a:solidFill>
              </a:rPr>
              <a:t>Н</a:t>
            </a:r>
            <a:r>
              <a:rPr lang="ru-RU" sz="2800" dirty="0" err="1" smtClean="0"/>
              <a:t>Ный</a:t>
            </a:r>
            <a:endParaRPr lang="ru-RU" sz="2800" dirty="0" smtClean="0"/>
          </a:p>
          <a:p>
            <a:r>
              <a:rPr lang="ru-RU" sz="2800" dirty="0" err="1" smtClean="0"/>
              <a:t>Дли</a:t>
            </a:r>
            <a:r>
              <a:rPr lang="ru-RU" sz="2800" dirty="0" err="1" smtClean="0">
                <a:solidFill>
                  <a:schemeClr val="accent5"/>
                </a:solidFill>
              </a:rPr>
              <a:t>Н</a:t>
            </a:r>
            <a:r>
              <a:rPr lang="ru-RU" sz="2800" dirty="0" err="1" smtClean="0"/>
              <a:t>Ный</a:t>
            </a:r>
            <a:endParaRPr lang="ru-RU" sz="2800" dirty="0" smtClean="0"/>
          </a:p>
          <a:p>
            <a:r>
              <a:rPr lang="ru-RU" sz="2800" dirty="0" err="1" smtClean="0"/>
              <a:t>Бли</a:t>
            </a:r>
            <a:r>
              <a:rPr lang="ru-RU" sz="2800" dirty="0" err="1" smtClean="0">
                <a:solidFill>
                  <a:schemeClr val="accent5"/>
                </a:solidFill>
              </a:rPr>
              <a:t>Н</a:t>
            </a:r>
            <a:r>
              <a:rPr lang="ru-RU" sz="2800" dirty="0" err="1" smtClean="0"/>
              <a:t>Ный</a:t>
            </a:r>
            <a:endParaRPr lang="ru-RU" sz="2800" dirty="0"/>
          </a:p>
          <a:p>
            <a:pPr marL="64008" indent="0">
              <a:buNone/>
            </a:pPr>
            <a:r>
              <a:rPr lang="ru-RU" sz="2400" dirty="0" smtClean="0"/>
              <a:t>Лимон </a:t>
            </a:r>
            <a:r>
              <a:rPr lang="ru-RU" sz="2400" dirty="0"/>
              <a:t>имеет Н одно,</a:t>
            </a:r>
          </a:p>
          <a:p>
            <a:pPr marL="64008" indent="0">
              <a:buNone/>
            </a:pPr>
            <a:r>
              <a:rPr lang="ru-RU" sz="2400" dirty="0"/>
              <a:t>Но если сок у нас лимонный,</a:t>
            </a:r>
          </a:p>
          <a:p>
            <a:pPr marL="64008" indent="0">
              <a:buNone/>
            </a:pPr>
            <a:r>
              <a:rPr lang="ru-RU" sz="2400" dirty="0"/>
              <a:t>В основе Н и суффикс Н,</a:t>
            </a:r>
          </a:p>
          <a:p>
            <a:pPr marL="64008" indent="0">
              <a:buNone/>
            </a:pPr>
            <a:r>
              <a:rPr lang="ru-RU" sz="2400" dirty="0"/>
              <a:t>И получается два НН.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52459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330</TotalTime>
  <Words>259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Добрый день, друзья!</vt:lpstr>
      <vt:lpstr>Презентация PowerPoint</vt:lpstr>
      <vt:lpstr>ИСКЛЮЧЕНИЯ</vt:lpstr>
      <vt:lpstr>Н входит в корень</vt:lpstr>
      <vt:lpstr>I вариант                I I вариант</vt:lpstr>
      <vt:lpstr>I вариант                I I вариант</vt:lpstr>
      <vt:lpstr>Презентация PowerPoint</vt:lpstr>
      <vt:lpstr>I вариант                I I вариант</vt:lpstr>
      <vt:lpstr>I вариант                I I вариант</vt:lpstr>
      <vt:lpstr>Презентация PowerPoint</vt:lpstr>
      <vt:lpstr>Презентация PowerPoint</vt:lpstr>
      <vt:lpstr>Презентация PowerPoint</vt:lpstr>
      <vt:lpstr>Всего доброго!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день, друзья!</dc:title>
  <dc:creator>user</dc:creator>
  <cp:lastModifiedBy>user</cp:lastModifiedBy>
  <cp:revision>14</cp:revision>
  <dcterms:created xsi:type="dcterms:W3CDTF">2014-03-05T09:15:47Z</dcterms:created>
  <dcterms:modified xsi:type="dcterms:W3CDTF">2014-03-11T04:52:53Z</dcterms:modified>
</cp:coreProperties>
</file>