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1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1000" t="-12000" r="-4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980728"/>
            <a:ext cx="6172200" cy="2664296"/>
          </a:xfrm>
        </p:spPr>
        <p:txBody>
          <a:bodyPr/>
          <a:lstStyle/>
          <a:p>
            <a:pPr algn="ctr"/>
            <a:r>
              <a:rPr lang="ru-RU" dirty="0" smtClean="0"/>
              <a:t>Отправляемся в путешествие!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saturation sat="66000"/>
                    </a14:imgEffect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chemeClr val="tx1"/>
                </a:solidFill>
              </a:rPr>
              <a:t>Станция «Поэтическая»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И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стоит берёза в со…ой тишине,</a:t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И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горят снежинки в золотом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огне.</a:t>
            </a:r>
            <a:endParaRPr lang="ru-RU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 луны, таинств…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    дли…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Плачут вербы, шепчут тополя.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никто под окрик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разлюбит отчие поля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Ночь, улица, фонарь, аптека.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Бессмысле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тусклый свет.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</a:p>
          <a:p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4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saturation sat="66000"/>
                    </a14:imgEffect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chemeClr val="tx1"/>
                </a:solidFill>
              </a:rPr>
              <a:t>Станция «Поэтическая»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соННый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таинствЕННый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журавлИНый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бессмыслеННый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                  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</a:t>
            </a:r>
            <a:br>
              <a:rPr lang="ru-RU" dirty="0" smtClean="0"/>
            </a:br>
            <a:r>
              <a:rPr lang="ru-RU" dirty="0" smtClean="0"/>
              <a:t>«Домашняя. Конечная.»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051720" y="1700808"/>
            <a:ext cx="496855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Стр. 132, № 321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634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saturation sat="66000"/>
                    </a14:imgEffect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sz="6000" dirty="0" smtClean="0"/>
              <a:t>Всего доброго!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«Домашняя»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051720" y="1700808"/>
            <a:ext cx="36576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Ранняя весна</a:t>
            </a:r>
          </a:p>
          <a:p>
            <a:r>
              <a:rPr lang="ru-RU" dirty="0" smtClean="0"/>
              <a:t>Весенний день</a:t>
            </a:r>
          </a:p>
          <a:p>
            <a:r>
              <a:rPr lang="ru-RU" dirty="0" smtClean="0"/>
              <a:t>Журавлиный клин</a:t>
            </a:r>
          </a:p>
          <a:p>
            <a:r>
              <a:rPr lang="ru-RU" dirty="0" smtClean="0"/>
              <a:t>Безветренная погода</a:t>
            </a:r>
          </a:p>
          <a:p>
            <a:r>
              <a:rPr lang="ru-RU" dirty="0" smtClean="0"/>
              <a:t>Соловьиная трель</a:t>
            </a:r>
          </a:p>
          <a:p>
            <a:r>
              <a:rPr lang="ru-RU" dirty="0" smtClean="0"/>
              <a:t>Зеленое поле</a:t>
            </a:r>
          </a:p>
          <a:p>
            <a:r>
              <a:rPr lang="ru-RU" dirty="0" smtClean="0"/>
              <a:t>Багряный узор</a:t>
            </a:r>
            <a:endParaRPr lang="ru-RU" dirty="0" smtClean="0"/>
          </a:p>
          <a:p>
            <a:r>
              <a:rPr lang="ru-RU" dirty="0" smtClean="0"/>
              <a:t>Туманная даль</a:t>
            </a:r>
          </a:p>
          <a:p>
            <a:r>
              <a:rPr lang="ru-RU" dirty="0" smtClean="0"/>
              <a:t>Утренний свет</a:t>
            </a:r>
          </a:p>
          <a:p>
            <a:r>
              <a:rPr lang="ru-RU" dirty="0" smtClean="0"/>
              <a:t>Синее небо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24128" y="4869160"/>
            <a:ext cx="2736304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10-9 – </a:t>
            </a:r>
            <a:r>
              <a:rPr lang="ru-RU" dirty="0" smtClean="0">
                <a:solidFill>
                  <a:srgbClr val="FF0000"/>
                </a:solidFill>
              </a:rPr>
              <a:t>5 баллов</a:t>
            </a:r>
          </a:p>
          <a:p>
            <a:r>
              <a:rPr lang="ru-RU" dirty="0" smtClean="0"/>
              <a:t>8-7-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6- </a:t>
            </a:r>
            <a:r>
              <a:rPr lang="ru-RU" dirty="0" smtClean="0">
                <a:solidFill>
                  <a:srgbClr val="FF0000"/>
                </a:solidFill>
              </a:rPr>
              <a:t>3 балла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6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47664" y="1052736"/>
            <a:ext cx="5976664" cy="20162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/>
              <a:t> </a:t>
            </a:r>
            <a:r>
              <a:rPr lang="ru-RU" sz="4400" dirty="0" smtClean="0"/>
              <a:t>Станция       «Творческая»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950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>
                <a:alpha val="31000"/>
              </a:srgbClr>
            </a:gs>
            <a:gs pos="25000">
              <a:srgbClr val="FF6633">
                <a:alpha val="57000"/>
              </a:srgbClr>
            </a:gs>
            <a:gs pos="50000">
              <a:srgbClr val="FFFF00">
                <a:alpha val="68000"/>
              </a:srgbClr>
            </a:gs>
            <a:gs pos="75000">
              <a:srgbClr val="01A78F">
                <a:alpha val="41000"/>
              </a:srgbClr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 Станция «Радужная»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indent="-283464" algn="ctr">
              <a:buNone/>
              <a:defRPr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  </a:t>
            </a:r>
            <a:r>
              <a:rPr lang="ru-RU" b="1" dirty="0" smtClean="0">
                <a:solidFill>
                  <a:srgbClr val="001A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Ледя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фигура                       </a:t>
            </a: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Были(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герой</a:t>
            </a: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Деревя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дом</a:t>
            </a: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Ржа(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)ой хлеб</a:t>
            </a: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Румя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лицо</a:t>
            </a: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Авиацио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перелёт</a:t>
            </a: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Мужестве(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человек</a:t>
            </a:r>
          </a:p>
          <a:p>
            <a:pPr marL="596646" indent="-514350">
              <a:buFont typeface="+mj-lt"/>
              <a:buAutoNum type="arabicParenR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Звери(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крик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6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>
                <a:alpha val="47000"/>
              </a:srgbClr>
            </a:gs>
            <a:gs pos="25000">
              <a:srgbClr val="FF6633">
                <a:alpha val="43000"/>
              </a:srgbClr>
            </a:gs>
            <a:gs pos="50000">
              <a:srgbClr val="FFFF00">
                <a:alpha val="50000"/>
              </a:srgbClr>
            </a:gs>
            <a:gs pos="75000">
              <a:srgbClr val="01A78F">
                <a:alpha val="38000"/>
              </a:srgbClr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93432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857250" y="1714500"/>
            <a:ext cx="7858125" cy="4429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Нет ошибок – 5 баллов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1-2 ошибки – 4 балла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3-4 ошибки – 3 балла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5-6 ошибки– 2 балла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altLang="ru-RU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altLang="ru-RU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altLang="ru-RU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altLang="ru-RU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altLang="ru-RU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altLang="ru-RU" b="1" dirty="0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2035176" y="4822825"/>
            <a:ext cx="1422400" cy="1349375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2035968" y="4822032"/>
            <a:ext cx="1428751" cy="1357312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429000" y="4786313"/>
            <a:ext cx="1285875" cy="142875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3429000" y="4786313"/>
            <a:ext cx="1285875" cy="1428750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ый треугольник 8"/>
          <p:cNvSpPr/>
          <p:nvPr/>
        </p:nvSpPr>
        <p:spPr>
          <a:xfrm rot="16200000">
            <a:off x="4643438" y="4857750"/>
            <a:ext cx="1428750" cy="1285875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5400000">
            <a:off x="4643438" y="4857750"/>
            <a:ext cx="1428750" cy="1285875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6000750" y="4786313"/>
            <a:ext cx="1285875" cy="142875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0800000">
            <a:off x="6000750" y="4786313"/>
            <a:ext cx="1285875" cy="1428750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13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5000" t="-17000" r="-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Станция «Речевая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Составьте словосочетания «прил.+ сущ.»:</a:t>
            </a:r>
            <a:br>
              <a:rPr lang="ru-RU" b="1" dirty="0"/>
            </a:br>
            <a:endParaRPr lang="ru-RU" b="1" dirty="0" smtClean="0"/>
          </a:p>
          <a:p>
            <a:r>
              <a:rPr lang="ru-RU" dirty="0" smtClean="0"/>
              <a:t>Величество (природа)</a:t>
            </a:r>
          </a:p>
          <a:p>
            <a:r>
              <a:rPr lang="ru-RU" dirty="0" smtClean="0"/>
              <a:t>Дерево (зодчество)</a:t>
            </a:r>
          </a:p>
          <a:p>
            <a:r>
              <a:rPr lang="ru-RU" dirty="0" smtClean="0"/>
              <a:t>Стекло (фигурка)</a:t>
            </a:r>
          </a:p>
          <a:p>
            <a:r>
              <a:rPr lang="ru-RU" dirty="0" smtClean="0"/>
              <a:t>Ветер (день)</a:t>
            </a:r>
          </a:p>
          <a:p>
            <a:r>
              <a:rPr lang="ru-RU" dirty="0" smtClean="0"/>
              <a:t>Шерсть (шарф)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19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5000" t="-17000" r="-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Станция «Речевая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Составьте словосочетания «прил.+ сущ.»:</a:t>
            </a:r>
            <a:br>
              <a:rPr lang="ru-RU" b="1" dirty="0"/>
            </a:br>
            <a:endParaRPr lang="ru-RU" b="1" dirty="0" smtClean="0"/>
          </a:p>
          <a:p>
            <a:r>
              <a:rPr lang="ru-RU" dirty="0" smtClean="0"/>
              <a:t>Величественная   природа</a:t>
            </a:r>
          </a:p>
          <a:p>
            <a:r>
              <a:rPr lang="ru-RU" dirty="0" smtClean="0"/>
              <a:t>Деревянное    зодчество</a:t>
            </a:r>
          </a:p>
          <a:p>
            <a:r>
              <a:rPr lang="ru-RU" dirty="0" smtClean="0"/>
              <a:t>Стеклянная   фигурка</a:t>
            </a:r>
          </a:p>
          <a:p>
            <a:r>
              <a:rPr lang="ru-RU" dirty="0" smtClean="0"/>
              <a:t>Ветреный    день</a:t>
            </a:r>
          </a:p>
          <a:p>
            <a:r>
              <a:rPr lang="ru-RU" dirty="0" smtClean="0"/>
              <a:t>Шерстяной    шарф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28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saturation sat="66000"/>
                    </a14:imgEffect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chemeClr val="tx1"/>
                </a:solidFill>
              </a:rPr>
              <a:t>Станция «Синтаксическая»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просторы имеют серебря…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блеск.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saturation sat="66000"/>
                    </a14:imgEffect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chemeClr val="tx1"/>
                </a:solidFill>
              </a:rPr>
              <a:t>Станция «Синтаксическая»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 равнинные просторы 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серебряный блеск.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5148064" y="3573016"/>
            <a:ext cx="259228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 4"/>
          <p:cNvSpPr/>
          <p:nvPr/>
        </p:nvSpPr>
        <p:spPr>
          <a:xfrm>
            <a:off x="323528" y="4869160"/>
            <a:ext cx="1728192" cy="57606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4788024" y="4941168"/>
            <a:ext cx="1440160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войная волна 7"/>
          <p:cNvSpPr/>
          <p:nvPr/>
        </p:nvSpPr>
        <p:spPr>
          <a:xfrm>
            <a:off x="2051720" y="4941168"/>
            <a:ext cx="2736304" cy="43204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волна 8"/>
          <p:cNvSpPr/>
          <p:nvPr/>
        </p:nvSpPr>
        <p:spPr>
          <a:xfrm>
            <a:off x="2843808" y="3573016"/>
            <a:ext cx="2520280" cy="36004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475656" y="3645024"/>
            <a:ext cx="576064" cy="1080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2339752" y="3573016"/>
            <a:ext cx="504056" cy="1800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195736" y="3663026"/>
            <a:ext cx="144016" cy="9001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173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Отправляемся в путешествие!</vt:lpstr>
      <vt:lpstr>Станция «Домашняя»</vt:lpstr>
      <vt:lpstr>Презентация PowerPoint</vt:lpstr>
      <vt:lpstr> Станция «Радужная»</vt:lpstr>
      <vt:lpstr>Проверь себя</vt:lpstr>
      <vt:lpstr>Станция «Речевая»</vt:lpstr>
      <vt:lpstr>Станция «Речевая»</vt:lpstr>
      <vt:lpstr>        Станция «Синтаксическая»</vt:lpstr>
      <vt:lpstr>        Станция «Синтаксическая»</vt:lpstr>
      <vt:lpstr>        Станция «Поэтическая»</vt:lpstr>
      <vt:lpstr>        Станция «Поэтическая»</vt:lpstr>
      <vt:lpstr>Станция  «Домашняя. Конечная.»</vt:lpstr>
      <vt:lpstr>        Всего доброго!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Отправляемся в путешествие!</dc:title>
  <dc:creator>user</dc:creator>
  <cp:lastModifiedBy>user</cp:lastModifiedBy>
  <cp:revision>13</cp:revision>
  <dcterms:created xsi:type="dcterms:W3CDTF">2014-03-06T06:50:15Z</dcterms:created>
  <dcterms:modified xsi:type="dcterms:W3CDTF">2014-03-07T06:46:10Z</dcterms:modified>
</cp:coreProperties>
</file>