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sldIdLst>
    <p:sldId id="259" r:id="rId2"/>
    <p:sldId id="257" r:id="rId3"/>
    <p:sldId id="258" r:id="rId4"/>
    <p:sldId id="260" r:id="rId5"/>
    <p:sldId id="261" r:id="rId6"/>
    <p:sldId id="266" r:id="rId7"/>
    <p:sldId id="267" r:id="rId8"/>
    <p:sldId id="262" r:id="rId9"/>
    <p:sldId id="263" r:id="rId10"/>
    <p:sldId id="264" r:id="rId11"/>
    <p:sldId id="265" r:id="rId12"/>
    <p:sldId id="268" r:id="rId13"/>
    <p:sldId id="269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3734" autoAdjust="0"/>
  </p:normalViewPr>
  <p:slideViewPr>
    <p:cSldViewPr snapToGrid="0">
      <p:cViewPr varScale="1">
        <p:scale>
          <a:sx n="45" d="100"/>
          <a:sy n="45" d="100"/>
        </p:scale>
        <p:origin x="167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051E7-9763-4376-BD23-F89B7696BDB8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2C1C7-FBEA-4396-B954-BC611BCD34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868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051E7-9763-4376-BD23-F89B7696BDB8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2C1C7-FBEA-4396-B954-BC611BCD34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492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051E7-9763-4376-BD23-F89B7696BDB8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2C1C7-FBEA-4396-B954-BC611BCD34FD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38002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051E7-9763-4376-BD23-F89B7696BDB8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2C1C7-FBEA-4396-B954-BC611BCD34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88248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051E7-9763-4376-BD23-F89B7696BDB8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2C1C7-FBEA-4396-B954-BC611BCD34F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6472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051E7-9763-4376-BD23-F89B7696BDB8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2C1C7-FBEA-4396-B954-BC611BCD34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0299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051E7-9763-4376-BD23-F89B7696BDB8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2C1C7-FBEA-4396-B954-BC611BCD34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43575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051E7-9763-4376-BD23-F89B7696BDB8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2C1C7-FBEA-4396-B954-BC611BCD34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754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051E7-9763-4376-BD23-F89B7696BDB8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2C1C7-FBEA-4396-B954-BC611BCD34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248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051E7-9763-4376-BD23-F89B7696BDB8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2C1C7-FBEA-4396-B954-BC611BCD34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452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051E7-9763-4376-BD23-F89B7696BDB8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2C1C7-FBEA-4396-B954-BC611BCD34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0510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051E7-9763-4376-BD23-F89B7696BDB8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2C1C7-FBEA-4396-B954-BC611BCD34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798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051E7-9763-4376-BD23-F89B7696BDB8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2C1C7-FBEA-4396-B954-BC611BCD34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627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051E7-9763-4376-BD23-F89B7696BDB8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2C1C7-FBEA-4396-B954-BC611BCD34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5667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051E7-9763-4376-BD23-F89B7696BDB8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2C1C7-FBEA-4396-B954-BC611BCD34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889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051E7-9763-4376-BD23-F89B7696BDB8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2C1C7-FBEA-4396-B954-BC611BCD34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2910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051E7-9763-4376-BD23-F89B7696BDB8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072C1C7-FBEA-4396-B954-BC611BCD34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7362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  <p:sldLayoutId id="214748377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63738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000" dirty="0" smtClean="0"/>
              <a:t>Презентация по проблеме </a:t>
            </a:r>
            <a:br>
              <a:rPr lang="ru-RU" sz="3000" dirty="0" smtClean="0"/>
            </a:br>
            <a:r>
              <a:rPr lang="ru-RU" sz="3000" b="1" dirty="0" smtClean="0"/>
              <a:t>«Формирование способов сохранения своего здоровья у детей дошкольного возраста»</a:t>
            </a:r>
            <a:br>
              <a:rPr lang="ru-RU" sz="3000" b="1" dirty="0" smtClean="0"/>
            </a:br>
            <a:r>
              <a:rPr lang="ru-RU" sz="3000" dirty="0" smtClean="0"/>
              <a:t>НОД тема: «Это знают все вокруг, что здоровье – лучший друг»</a:t>
            </a:r>
            <a:br>
              <a:rPr lang="ru-RU" sz="3000" dirty="0" smtClean="0"/>
            </a:br>
            <a:r>
              <a:rPr lang="ru-RU" sz="3000" dirty="0" smtClean="0"/>
              <a:t>старшая группа</a:t>
            </a:r>
            <a:br>
              <a:rPr lang="ru-RU" sz="30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8540" y="3160853"/>
            <a:ext cx="10154920" cy="3697147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 smtClean="0"/>
              <a:t>Выполнила</a:t>
            </a:r>
            <a:r>
              <a:rPr lang="ru-RU" sz="2000" dirty="0" smtClean="0"/>
              <a:t>:  </a:t>
            </a:r>
            <a:r>
              <a:rPr lang="ru-RU" sz="2000" dirty="0" smtClean="0"/>
              <a:t>воспитатель детского сада «Ласточка» филиал «Солнышко» </a:t>
            </a:r>
            <a:r>
              <a:rPr lang="ru-RU" sz="2000" dirty="0" smtClean="0"/>
              <a:t> </a:t>
            </a:r>
            <a:r>
              <a:rPr lang="ru-RU" sz="2000" dirty="0" smtClean="0"/>
              <a:t>Демченко </a:t>
            </a:r>
            <a:r>
              <a:rPr lang="ru-RU" sz="2000" smtClean="0"/>
              <a:t>Елена Сергеевна</a:t>
            </a:r>
            <a:endParaRPr lang="ru-RU" sz="2000" dirty="0" smtClean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r>
              <a:rPr lang="ru-RU" dirty="0" smtClean="0"/>
              <a:t>                                                               2014</a:t>
            </a:r>
          </a:p>
          <a:p>
            <a:pPr marL="0" indent="0">
              <a:buNone/>
            </a:pPr>
            <a:r>
              <a:rPr lang="ru-RU" dirty="0" smtClean="0"/>
              <a:t>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3074" name="Picture 2" descr="http://im1-tub-ru.yandex.net/i?id=b85e7765ce210581d82e0a7b55af0671-78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3920" y="4368800"/>
            <a:ext cx="6075680" cy="20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7540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Прогулки на свежем воздухе</a:t>
            </a:r>
            <a:endParaRPr lang="ru-RU" dirty="0"/>
          </a:p>
        </p:txBody>
      </p:sp>
      <p:pic>
        <p:nvPicPr>
          <p:cNvPr id="6146" name="Picture 2" descr="http://im2-tub-ru.yandex.net/i?id=a44d796ca84ce17b1e868b063844cd28-20-144&amp;n=2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2160588"/>
            <a:ext cx="3732106" cy="388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3-tub-ru.yandex.net/i?id=bebb343122b0156184380c8e08017606-06-144&amp;n=2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9360" y="2160587"/>
            <a:ext cx="4234642" cy="388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7011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Способы сохранения здоровья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3200" dirty="0" smtClean="0"/>
              <a:t>Занятия </a:t>
            </a:r>
            <a:r>
              <a:rPr lang="ru-RU" sz="3200" dirty="0"/>
              <a:t>спортом</a:t>
            </a:r>
          </a:p>
          <a:p>
            <a:pPr lvl="0"/>
            <a:r>
              <a:rPr lang="ru-RU" sz="3200" dirty="0" smtClean="0"/>
              <a:t>Правильное питание</a:t>
            </a:r>
            <a:endParaRPr lang="ru-RU" sz="3200" dirty="0"/>
          </a:p>
          <a:p>
            <a:pPr lvl="0"/>
            <a:r>
              <a:rPr lang="ru-RU" sz="3200" dirty="0" smtClean="0"/>
              <a:t>Соблюдение правил </a:t>
            </a:r>
            <a:r>
              <a:rPr lang="ru-RU" sz="3200" dirty="0"/>
              <a:t>личной гигиены.</a:t>
            </a:r>
          </a:p>
          <a:p>
            <a:pPr lvl="0"/>
            <a:r>
              <a:rPr lang="ru-RU" sz="3200" dirty="0" smtClean="0"/>
              <a:t>Прогулки </a:t>
            </a:r>
            <a:r>
              <a:rPr lang="ru-RU" sz="3200" dirty="0"/>
              <a:t>на свежем воздухе и </a:t>
            </a:r>
            <a:r>
              <a:rPr lang="ru-RU" sz="3200" dirty="0" smtClean="0"/>
              <a:t>процедуры закаливания.</a:t>
            </a:r>
          </a:p>
          <a:p>
            <a:pPr lvl="0"/>
            <a:endParaRPr lang="ru-RU" sz="3200" dirty="0"/>
          </a:p>
          <a:p>
            <a:pPr>
              <a:buFont typeface="Courier New" panose="02070309020205020404" pitchFamily="49" charset="0"/>
              <a:buChar char="o"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964666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Список литературы: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От рождения до школы. Примерная основная общеобразовательная программа дошкольного образования/ Под ред. Н. Е. </a:t>
            </a:r>
            <a:r>
              <a:rPr lang="ru-RU" dirty="0" err="1"/>
              <a:t>Вераксы</a:t>
            </a:r>
            <a:r>
              <a:rPr lang="ru-RU" dirty="0"/>
              <a:t>, Т. С. Комаровой, М. А. Васильевой. – М. : МОЗАИКА-СИНТЕЗ, 2010.</a:t>
            </a:r>
          </a:p>
          <a:p>
            <a:r>
              <a:rPr lang="ru-RU" dirty="0"/>
              <a:t>2. Кулик Г. И., Сергиенко Н. Н. Школа здорового человека. Программа для ДОУ. – М. : ТЦ Сфера, 2006.</a:t>
            </a:r>
          </a:p>
          <a:p>
            <a:r>
              <a:rPr lang="ru-RU" dirty="0"/>
              <a:t>3. Система работы по формированию здорового образа жизни. </a:t>
            </a:r>
            <a:r>
              <a:rPr lang="ru-RU" dirty="0" smtClean="0"/>
              <a:t>Старшая </a:t>
            </a:r>
            <a:r>
              <a:rPr lang="ru-RU" dirty="0"/>
              <a:t>группа/ Автор-сост. Т. В. Иванова. – Волгоград: ИТД «Корифей».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8094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http://im1-tub-ru.yandex.net/i?id=bde29a8cb6d29b9f189a71479aec53a5-29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40" y="0"/>
            <a:ext cx="1001776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3114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59200" y="609600"/>
            <a:ext cx="5514802" cy="51816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>Цель:</a:t>
            </a:r>
            <a:br>
              <a:rPr lang="ru-RU" sz="2000" dirty="0" smtClean="0"/>
            </a:br>
            <a:r>
              <a:rPr lang="ru-RU" sz="2000" dirty="0" smtClean="0"/>
              <a:t> Формировать у детей представление о способах сохранения своего здоровья</a:t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>Задачи:</a:t>
            </a:r>
            <a:br>
              <a:rPr lang="ru-RU" sz="2000" dirty="0" smtClean="0"/>
            </a:br>
            <a:r>
              <a:rPr lang="ru-RU" sz="2000" dirty="0" smtClean="0"/>
              <a:t>1. Сформировать представление детей  о здоровом образе жизни</a:t>
            </a:r>
            <a:br>
              <a:rPr lang="ru-RU" sz="2000" dirty="0" smtClean="0"/>
            </a:br>
            <a:r>
              <a:rPr lang="ru-RU" sz="2000" dirty="0" smtClean="0"/>
              <a:t>2. Формировать у детей желание сохранять и оберегать своё здоровье</a:t>
            </a:r>
            <a:br>
              <a:rPr lang="ru-RU" sz="2000" dirty="0" smtClean="0"/>
            </a:br>
            <a:r>
              <a:rPr lang="ru-RU" sz="2000" dirty="0" smtClean="0"/>
              <a:t>3. Формировать  сознательное отношение к своему здоровью.</a:t>
            </a:r>
            <a:br>
              <a:rPr lang="ru-RU" sz="2000" dirty="0" smtClean="0"/>
            </a:br>
            <a:r>
              <a:rPr lang="ru-RU" sz="2000" dirty="0" smtClean="0"/>
              <a:t>4. Сформировать способы сохранения своего здоровья</a:t>
            </a:r>
            <a:br>
              <a:rPr lang="ru-RU" sz="2000" dirty="0" smtClean="0"/>
            </a:br>
            <a:r>
              <a:rPr lang="ru-RU" sz="2000" dirty="0" smtClean="0"/>
              <a:t>Предварительная работа: Рассматривание иллюстраций о ЗОЖ, чтение художественной литературы, просмотр мультфильма «Ах и Ох», разгадывание загадок о частях своего тела и т.д.</a:t>
            </a:r>
            <a:endParaRPr lang="ru-RU" sz="2000" dirty="0"/>
          </a:p>
        </p:txBody>
      </p:sp>
      <p:pic>
        <p:nvPicPr>
          <p:cNvPr id="2050" name="Picture 2" descr="http://im3-tub-ru.yandex.net/i?id=bf8d878aedd441f73a29118cfc264048-63-144&amp;n=2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1402080"/>
            <a:ext cx="2723867" cy="4166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2733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9833" y="406400"/>
            <a:ext cx="54240227" cy="12064653"/>
          </a:xfrm>
        </p:spPr>
        <p:txBody>
          <a:bodyPr>
            <a:normAutofit/>
          </a:bodyPr>
          <a:lstStyle/>
          <a:p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3918903"/>
            <a:ext cx="10515600" cy="1709737"/>
          </a:xfrm>
        </p:spPr>
        <p:txBody>
          <a:bodyPr/>
          <a:lstStyle/>
          <a:p>
            <a:endParaRPr lang="ru-RU"/>
          </a:p>
        </p:txBody>
      </p:sp>
      <p:pic>
        <p:nvPicPr>
          <p:cNvPr id="1026" name="Picture 2" descr="http://im0-tub-ru.yandex.net/i?id=769eae00c4d34134b6e7c58bb2df78d7-54-144&amp;n=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364" y="406401"/>
            <a:ext cx="10837086" cy="6292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3184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Это нужно делать!!!</a:t>
            </a:r>
            <a:endParaRPr lang="ru-RU" dirty="0"/>
          </a:p>
        </p:txBody>
      </p:sp>
      <p:pic>
        <p:nvPicPr>
          <p:cNvPr id="2050" name="Picture 2" descr="http://im1-tub-ru.yandex.net/i?id=9dde933154748fe705f1612b5f1953a7-05-144&amp;n=2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2160588"/>
            <a:ext cx="3914986" cy="388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im3-tub-ru.yandex.net/i?id=16a9e21af1e6da71a03a03ab2c71f6df-49-144&amp;n=2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840" y="2160588"/>
            <a:ext cx="4458162" cy="3711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7366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im2-tub-ru.yandex.net/i?id=996c310e64d1d2b9fea671fa3ceeceff-89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960" y="833120"/>
            <a:ext cx="8696960" cy="55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3473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Какие мы страшные!!!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/>
              <a:t>От простой воды и мыла у микробов тает сила</a:t>
            </a:r>
            <a:endParaRPr lang="ru-RU" sz="2800" b="1" dirty="0"/>
          </a:p>
        </p:txBody>
      </p:sp>
      <p:pic>
        <p:nvPicPr>
          <p:cNvPr id="9218" name="Picture 2" descr="http://im0-tub-ru.yandex.net/i?id=a0d094d278c48bb0c2672b1c9eefede7-96-144&amp;n=21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040" b="27040"/>
          <a:stretch>
            <a:fillRect/>
          </a:stretch>
        </p:blipFill>
        <p:spPr bwMode="auto">
          <a:xfrm>
            <a:off x="677334" y="609600"/>
            <a:ext cx="5052906" cy="3845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://im2-tub-ru.yandex.net/i?id=537dcfc5549dfcd3ab4436467404fd53-51-144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3120" y="609600"/>
            <a:ext cx="3515359" cy="3845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0157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Лекарства могут давать лишь взрослые</a:t>
            </a:r>
            <a:endParaRPr lang="ru-RU" dirty="0"/>
          </a:p>
        </p:txBody>
      </p:sp>
      <p:pic>
        <p:nvPicPr>
          <p:cNvPr id="10242" name="Picture 2" descr="http://im0-tub-ru.yandex.net/i?id=9a664116764559e110d0eec0af7d19ce-22-144&amp;n=2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480" y="2540000"/>
            <a:ext cx="2641600" cy="2987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http://im0-tub-ru.yandex.net/i?id=fc79a886c63b8ec79df9c3a8f35bae9f-28-144&amp;n=24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2804160"/>
            <a:ext cx="2553546" cy="2722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6" name="Picture 6" descr="http://im0-tub-ru.yandex.net/i?id=f2aefe5821c1c8e7455037ad8e042e19-97-144&amp;n=2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0802" y="2540000"/>
            <a:ext cx="2723198" cy="2987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8434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Зарядка</a:t>
            </a:r>
            <a:endParaRPr lang="ru-RU" dirty="0"/>
          </a:p>
        </p:txBody>
      </p:sp>
      <p:pic>
        <p:nvPicPr>
          <p:cNvPr id="4098" name="Picture 2" descr="http://im1-tub-ru.yandex.net/i?id=4011668337b9013a31a1f0348eb1da54-55-144&amp;n=2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" y="2160588"/>
            <a:ext cx="2722880" cy="388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im3-tub-ru.yandex.net/i?id=264603351b268dfa315d3a3cab1f4f40-59-144&amp;n=2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8880" y="2160588"/>
            <a:ext cx="3413760" cy="388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im2-tub-ru.yandex.net/i?id=9ea59b29165ceb812b61f92ed47c322e-62-144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240" y="2160589"/>
            <a:ext cx="3088640" cy="3880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6909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Фрукты и овощи</a:t>
            </a:r>
            <a:endParaRPr lang="ru-RU" dirty="0"/>
          </a:p>
        </p:txBody>
      </p:sp>
      <p:pic>
        <p:nvPicPr>
          <p:cNvPr id="5122" name="Picture 2" descr="http://im2-tub-ru.yandex.net/i?id=a5fc34576aa85b00c64fd3f42b734b54-106-144&amp;n=2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2160588"/>
            <a:ext cx="4362026" cy="3996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im1-tub-ru.yandex.net/i?id=a79ce11920d0a54029aa131d0ffb118f-32-144&amp;n=2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9360" y="2160588"/>
            <a:ext cx="4937760" cy="3996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6074322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180</TotalTime>
  <Words>176</Words>
  <Application>Microsoft Office PowerPoint</Application>
  <PresentationFormat>Широкоэкранный</PresentationFormat>
  <Paragraphs>22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Courier New</vt:lpstr>
      <vt:lpstr>Trebuchet MS</vt:lpstr>
      <vt:lpstr>Wingdings 3</vt:lpstr>
      <vt:lpstr>Грань</vt:lpstr>
      <vt:lpstr>Презентация по проблеме  «Формирование способов сохранения своего здоровья у детей дошкольного возраста» НОД тема: «Это знают все вокруг, что здоровье – лучший друг» старшая группа  </vt:lpstr>
      <vt:lpstr>Цель:  Формировать у детей представление о способах сохранения своего здоровья  Задачи: 1. Сформировать представление детей  о здоровом образе жизни 2. Формировать у детей желание сохранять и оберегать своё здоровье 3. Формировать  сознательное отношение к своему здоровью. 4. Сформировать способы сохранения своего здоровья Предварительная работа: Рассматривание иллюстраций о ЗОЖ, чтение художественной литературы, просмотр мультфильма «Ах и Ох», разгадывание загадок о частях своего тела и т.д.</vt:lpstr>
      <vt:lpstr>Презентация PowerPoint</vt:lpstr>
      <vt:lpstr>Это нужно делать!!!</vt:lpstr>
      <vt:lpstr>Презентация PowerPoint</vt:lpstr>
      <vt:lpstr>Какие мы страшные!!!</vt:lpstr>
      <vt:lpstr>Лекарства могут давать лишь взрослые</vt:lpstr>
      <vt:lpstr>Зарядка</vt:lpstr>
      <vt:lpstr>Фрукты и овощи</vt:lpstr>
      <vt:lpstr>Прогулки на свежем воздухе</vt:lpstr>
      <vt:lpstr>Способы сохранения здоровья</vt:lpstr>
      <vt:lpstr>Список литературы: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19</cp:revision>
  <dcterms:created xsi:type="dcterms:W3CDTF">2014-09-08T10:11:18Z</dcterms:created>
  <dcterms:modified xsi:type="dcterms:W3CDTF">2014-11-17T17:24:45Z</dcterms:modified>
</cp:coreProperties>
</file>