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271" r:id="rId4"/>
    <p:sldId id="277" r:id="rId5"/>
    <p:sldId id="278" r:id="rId6"/>
    <p:sldId id="279" r:id="rId7"/>
    <p:sldId id="280" r:id="rId8"/>
    <p:sldId id="281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66CD4C3-5498-4FE7-B26C-E2B36DB2DE0E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D8C045C-2BA7-42BE-8951-97700D9D6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159D34-4638-4EF5-9486-608BA8885EB1}" type="slidenum">
              <a:rPr lang="ru-RU" smtClean="0">
                <a:cs typeface="Arial" charset="0"/>
              </a:rPr>
              <a:pPr/>
              <a:t>4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0DCA0F-0CDF-4B62-A361-2C761BD7EF17}" type="slidenum">
              <a:rPr lang="ru-RU" smtClean="0">
                <a:cs typeface="Arial" charset="0"/>
              </a:rPr>
              <a:pPr/>
              <a:t>5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F02575-CBAE-407F-A10B-B9B488E7C4CD}" type="slidenum">
              <a:rPr lang="ru-RU" smtClean="0">
                <a:cs typeface="Arial" charset="0"/>
              </a:rPr>
              <a:pPr/>
              <a:t>7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6429375"/>
            <a:ext cx="1214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C2AB1-A8C4-4F73-AD96-8E1F13A86E58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61A83-E5EC-4FE2-BD0D-520C7E444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842F6-DBA8-4503-B23E-24D1B4D3FB96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9B6DE-9FF1-4684-896C-81173998E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24C93-12A6-4FC3-9683-971E92C123F2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F5192-1C08-42C4-B7CE-696911F8A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BBFEC-2888-4091-8FAC-335E342B878E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E9C54-3314-4D41-8A29-21F64B4B8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37B82-535F-492C-8DAD-FD8A3329669A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C43D4-9780-4441-88B5-E82263B17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814A9-3E3F-4240-888E-CD1606338A77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799B5-30F8-4919-A5EC-AD5485AAD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05254-B200-4060-9D96-696ED5F4084F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1497B-E05D-4A27-A5A4-746984512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2D11F-DC3A-4582-9B3F-4034B94726A5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8E305-8435-4A43-B261-2C9DFF3B8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27050-8C1F-4760-8EAF-0CCC90A1EEC1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6C34E-4CCA-435B-9E6F-DEDCD39A8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77EF8-77A6-4A3C-8C71-B105AE8F22D5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EF765-885A-4396-86B5-08CBDEFBC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B84DA5-341C-4E07-970D-13262188D917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881198-9F2F-4277-8797-AE29D7E16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Admin\Мои документы\image00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928934"/>
            <a:ext cx="5665199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14375" y="11430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«Устьянская средняя (полная) общеобразовательная школа»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5286375"/>
            <a:ext cx="5572125" cy="10382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Бурлинский район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Алтайский край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Admin\Мои документы\image00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928934"/>
            <a:ext cx="5665199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14375" y="42862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Новоселова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Наталья Викторовна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5286375"/>
            <a:ext cx="5572125" cy="10382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Классный руководитель 5 класса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«Устьянская С(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)ОШ»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0" y="2525713"/>
            <a:ext cx="2928938" cy="433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323646">
            <a:off x="7185025" y="4627563"/>
            <a:ext cx="1681163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6" descr="C:\Documents and Settings\Admin\Рабочий стол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1428750"/>
            <a:ext cx="2614612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8" descr="C:\Documents and Settings\Admin\Рабочий стол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357188"/>
            <a:ext cx="227171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одзаголовок 5"/>
          <p:cNvSpPr txBox="1">
            <a:spLocks/>
          </p:cNvSpPr>
          <p:nvPr/>
        </p:nvSpPr>
        <p:spPr>
          <a:xfrm>
            <a:off x="6000750" y="3714750"/>
            <a:ext cx="3143250" cy="928688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Куприенко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Антонина Даниловна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педагогический стаж  35 лет.</a:t>
            </a:r>
          </a:p>
        </p:txBody>
      </p:sp>
      <p:sp>
        <p:nvSpPr>
          <p:cNvPr id="11" name="Подзаголовок 5"/>
          <p:cNvSpPr txBox="1">
            <a:spLocks/>
          </p:cNvSpPr>
          <p:nvPr/>
        </p:nvSpPr>
        <p:spPr>
          <a:xfrm>
            <a:off x="3357563" y="4929188"/>
            <a:ext cx="3143250" cy="823912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Куприенко Нина Антоновна,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педагогический стаж  25 лет.</a:t>
            </a:r>
          </a:p>
        </p:txBody>
      </p:sp>
      <p:pic>
        <p:nvPicPr>
          <p:cNvPr id="16390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2798763"/>
            <a:ext cx="2857500" cy="368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одзаголовок 5"/>
          <p:cNvSpPr txBox="1">
            <a:spLocks/>
          </p:cNvSpPr>
          <p:nvPr/>
        </p:nvSpPr>
        <p:spPr>
          <a:xfrm>
            <a:off x="214313" y="1643063"/>
            <a:ext cx="3143250" cy="823912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Новоселова (Куприенко)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Наталья Викторовна,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педагогический стаж  4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M:\кл час\Новая папка\84573-Royalty-Free-RF-Clipart-Illustration-Of-A-Pretty-Teacher-Reading-A-Story-Book-To-Diverse-Childre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521"/>
          <a:stretch>
            <a:fillRect/>
          </a:stretch>
        </p:blipFill>
        <p:spPr bwMode="auto">
          <a:xfrm>
            <a:off x="6708775" y="4214813"/>
            <a:ext cx="24352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Кредо моей воспитательной работы</a:t>
            </a:r>
            <a:endParaRPr lang="en-US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ltGray">
          <a:xfrm rot="5400000">
            <a:off x="-2422525" y="171132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gamma/>
                  <a:tint val="45490"/>
                  <a:invGamma/>
                  <a:alpha val="60001"/>
                </a:schemeClr>
              </a:gs>
              <a:gs pos="100000">
                <a:schemeClr val="tx2">
                  <a:alpha val="60001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gray">
          <a:xfrm>
            <a:off x="1981200" y="5335588"/>
            <a:ext cx="4419600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ru-RU" sz="2000" b="1" dirty="0">
                <a:solidFill>
                  <a:srgbClr val="002060"/>
                </a:solidFill>
              </a:rPr>
              <a:t>       ХОРОШЕЕ НАСТРОЕНИЕ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gray">
          <a:xfrm>
            <a:off x="2393950" y="4508500"/>
            <a:ext cx="4419600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ru-RU" sz="2000" b="1" dirty="0">
                <a:solidFill>
                  <a:srgbClr val="002060"/>
                </a:solidFill>
              </a:rPr>
              <a:t>        УЛЫБКА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gray">
          <a:xfrm>
            <a:off x="2438400" y="3695700"/>
            <a:ext cx="4419600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ru-RU" sz="2000" b="1" dirty="0">
                <a:solidFill>
                  <a:srgbClr val="002060"/>
                </a:solidFill>
              </a:rPr>
              <a:t>         ТВОРЧЕСТВО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gray">
          <a:xfrm>
            <a:off x="2286000" y="2827338"/>
            <a:ext cx="4419600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ru-RU" sz="2000" b="1" dirty="0">
                <a:solidFill>
                  <a:srgbClr val="002060"/>
                </a:solidFill>
              </a:rPr>
              <a:t>         МУДРОСТЬ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gray">
          <a:xfrm>
            <a:off x="1765300" y="2057400"/>
            <a:ext cx="4419600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ru-RU" sz="2000" b="1" dirty="0">
                <a:solidFill>
                  <a:srgbClr val="002060"/>
                </a:solidFill>
              </a:rPr>
              <a:t>         ЛЮБОВЬ</a:t>
            </a:r>
            <a:endParaRPr lang="en-US" sz="2000" b="1" dirty="0">
              <a:solidFill>
                <a:srgbClr val="002060"/>
              </a:solidFill>
            </a:endParaRPr>
          </a:p>
        </p:txBody>
      </p:sp>
      <p:grpSp>
        <p:nvGrpSpPr>
          <p:cNvPr id="17417" name="Group 9"/>
          <p:cNvGrpSpPr>
            <a:grpSpLocks/>
          </p:cNvGrpSpPr>
          <p:nvPr/>
        </p:nvGrpSpPr>
        <p:grpSpPr bwMode="auto">
          <a:xfrm>
            <a:off x="1447800" y="2146300"/>
            <a:ext cx="381000" cy="381000"/>
            <a:chOff x="2078" y="1680"/>
            <a:chExt cx="1615" cy="1615"/>
          </a:xfrm>
        </p:grpSpPr>
        <p:sp>
          <p:nvSpPr>
            <p:cNvPr id="17447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7448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158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159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17418" name="Group 16"/>
          <p:cNvGrpSpPr>
            <a:grpSpLocks/>
          </p:cNvGrpSpPr>
          <p:nvPr/>
        </p:nvGrpSpPr>
        <p:grpSpPr bwMode="auto">
          <a:xfrm>
            <a:off x="1981200" y="2933700"/>
            <a:ext cx="381000" cy="381000"/>
            <a:chOff x="2078" y="1680"/>
            <a:chExt cx="1615" cy="1615"/>
          </a:xfrm>
        </p:grpSpPr>
        <p:sp>
          <p:nvSpPr>
            <p:cNvPr id="17441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7442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63" name="Oval 19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164" name="Oval 2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165" name="Oval 21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446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FF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7419" name="Group 23"/>
          <p:cNvGrpSpPr>
            <a:grpSpLocks/>
          </p:cNvGrpSpPr>
          <p:nvPr/>
        </p:nvGrpSpPr>
        <p:grpSpPr bwMode="auto">
          <a:xfrm>
            <a:off x="2133600" y="3771900"/>
            <a:ext cx="381000" cy="381000"/>
            <a:chOff x="2078" y="1680"/>
            <a:chExt cx="1615" cy="1615"/>
          </a:xfrm>
        </p:grpSpPr>
        <p:sp>
          <p:nvSpPr>
            <p:cNvPr id="17435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7436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70" name="Oval 2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172" name="Oval 2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173" name="Oval 2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17420" name="Group 30"/>
          <p:cNvGrpSpPr>
            <a:grpSpLocks/>
          </p:cNvGrpSpPr>
          <p:nvPr/>
        </p:nvGrpSpPr>
        <p:grpSpPr bwMode="auto">
          <a:xfrm>
            <a:off x="2057400" y="4610100"/>
            <a:ext cx="381000" cy="381000"/>
            <a:chOff x="2078" y="1680"/>
            <a:chExt cx="1615" cy="1615"/>
          </a:xfrm>
        </p:grpSpPr>
        <p:sp>
          <p:nvSpPr>
            <p:cNvPr id="17429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7430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77" name="Oval 3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432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180" name="Oval 3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17421" name="Group 37"/>
          <p:cNvGrpSpPr>
            <a:grpSpLocks/>
          </p:cNvGrpSpPr>
          <p:nvPr/>
        </p:nvGrpSpPr>
        <p:grpSpPr bwMode="auto">
          <a:xfrm>
            <a:off x="1682750" y="5384800"/>
            <a:ext cx="355600" cy="381000"/>
            <a:chOff x="2078" y="1680"/>
            <a:chExt cx="1615" cy="1615"/>
          </a:xfrm>
        </p:grpSpPr>
        <p:sp>
          <p:nvSpPr>
            <p:cNvPr id="17423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7424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84" name="Oval 40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426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428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6188" name="Text Box 44"/>
          <p:cNvSpPr txBox="1">
            <a:spLocks noChangeArrowheads="1"/>
          </p:cNvSpPr>
          <p:nvPr/>
        </p:nvSpPr>
        <p:spPr bwMode="black">
          <a:xfrm>
            <a:off x="76200" y="3506788"/>
            <a:ext cx="1995488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КЛАССНЫЙ РУКОВОДИТЕЛЬ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7" grpId="0" animBg="1"/>
      <p:bldP spid="3078" grpId="0" animBg="1"/>
      <p:bldP spid="3079" grpId="0" animBg="1"/>
      <p:bldP spid="30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Правила</a:t>
            </a:r>
            <a:b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воспитательной работы</a:t>
            </a:r>
            <a:endParaRPr lang="en-US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ltGray">
          <a:xfrm rot="16200000" flipH="1">
            <a:off x="6324600" y="1719263"/>
            <a:ext cx="4824413" cy="4529137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gamma/>
                  <a:tint val="45490"/>
                  <a:invGamma/>
                  <a:alpha val="60001"/>
                </a:schemeClr>
              </a:gs>
              <a:gs pos="100000">
                <a:schemeClr val="tx2">
                  <a:alpha val="60001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gray">
          <a:xfrm flipH="1">
            <a:off x="2647950" y="5222875"/>
            <a:ext cx="4197350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ru-RU" sz="2000" b="1" dirty="0">
                <a:solidFill>
                  <a:srgbClr val="002060"/>
                </a:solidFill>
              </a:rPr>
              <a:t>      ИДТИ В НОГУ СО ВРЕМЕНЕМ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gray">
          <a:xfrm flipH="1">
            <a:off x="2257425" y="4395788"/>
            <a:ext cx="4195763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ru-RU" sz="2000" b="1" dirty="0">
                <a:solidFill>
                  <a:srgbClr val="002060"/>
                </a:solidFill>
              </a:rPr>
              <a:t>        НЕ БОЯТЬСЯ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gray">
          <a:xfrm flipH="1">
            <a:off x="2214563" y="3582988"/>
            <a:ext cx="4197350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ru-RU" sz="2000" b="1" dirty="0">
                <a:solidFill>
                  <a:srgbClr val="002060"/>
                </a:solidFill>
              </a:rPr>
              <a:t>      БЫТЬ БЛАГОДАРНОЙ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gray">
          <a:xfrm flipH="1">
            <a:off x="2359025" y="2714625"/>
            <a:ext cx="4197350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ru-RU" sz="2000" b="1" dirty="0">
                <a:solidFill>
                  <a:srgbClr val="002060"/>
                </a:solidFill>
              </a:rPr>
              <a:t>      НЕ РУГАТЬ ЗА ДВОЙКИ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gray">
          <a:xfrm flipH="1">
            <a:off x="2854325" y="1944688"/>
            <a:ext cx="4195763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ru-RU" sz="2000" b="1" dirty="0">
                <a:solidFill>
                  <a:srgbClr val="002060"/>
                </a:solidFill>
              </a:rPr>
              <a:t>    ЗАМЕЧАТЬ КАЖДОГО УЧЕНИКА</a:t>
            </a:r>
            <a:endParaRPr lang="en-US" sz="2000" b="1" dirty="0">
              <a:solidFill>
                <a:srgbClr val="002060"/>
              </a:solidFill>
            </a:endParaRPr>
          </a:p>
        </p:txBody>
      </p:sp>
      <p:grpSp>
        <p:nvGrpSpPr>
          <p:cNvPr id="19464" name="Group 9"/>
          <p:cNvGrpSpPr>
            <a:grpSpLocks/>
          </p:cNvGrpSpPr>
          <p:nvPr/>
        </p:nvGrpSpPr>
        <p:grpSpPr bwMode="auto">
          <a:xfrm flipH="1">
            <a:off x="6989763" y="2033588"/>
            <a:ext cx="361950" cy="381000"/>
            <a:chOff x="2078" y="1680"/>
            <a:chExt cx="1615" cy="1615"/>
          </a:xfrm>
        </p:grpSpPr>
        <p:sp>
          <p:nvSpPr>
            <p:cNvPr id="19495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496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gray">
            <a:xfrm>
              <a:off x="2255" y="1855"/>
              <a:ext cx="1261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gray">
            <a:xfrm>
              <a:off x="2255" y="1855"/>
              <a:ext cx="1261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158" name="Oval 14"/>
            <p:cNvSpPr>
              <a:spLocks noChangeArrowheads="1"/>
            </p:cNvSpPr>
            <p:nvPr/>
          </p:nvSpPr>
          <p:spPr bwMode="gray">
            <a:xfrm>
              <a:off x="2333" y="1936"/>
              <a:ext cx="1098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159" name="Oval 15"/>
            <p:cNvSpPr>
              <a:spLocks noChangeArrowheads="1"/>
            </p:cNvSpPr>
            <p:nvPr/>
          </p:nvSpPr>
          <p:spPr bwMode="gray">
            <a:xfrm>
              <a:off x="2333" y="1936"/>
              <a:ext cx="1098" cy="110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19465" name="Group 16"/>
          <p:cNvGrpSpPr>
            <a:grpSpLocks/>
          </p:cNvGrpSpPr>
          <p:nvPr/>
        </p:nvGrpSpPr>
        <p:grpSpPr bwMode="auto">
          <a:xfrm flipH="1">
            <a:off x="6483350" y="2820988"/>
            <a:ext cx="361950" cy="381000"/>
            <a:chOff x="2078" y="1680"/>
            <a:chExt cx="1615" cy="1615"/>
          </a:xfrm>
        </p:grpSpPr>
        <p:sp>
          <p:nvSpPr>
            <p:cNvPr id="19489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490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63" name="Oval 19"/>
            <p:cNvSpPr>
              <a:spLocks noChangeArrowheads="1"/>
            </p:cNvSpPr>
            <p:nvPr/>
          </p:nvSpPr>
          <p:spPr bwMode="gray">
            <a:xfrm>
              <a:off x="2255" y="1855"/>
              <a:ext cx="1261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164" name="Oval 20"/>
            <p:cNvSpPr>
              <a:spLocks noChangeArrowheads="1"/>
            </p:cNvSpPr>
            <p:nvPr/>
          </p:nvSpPr>
          <p:spPr bwMode="gray">
            <a:xfrm>
              <a:off x="2255" y="1855"/>
              <a:ext cx="1261" cy="126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165" name="Oval 21"/>
            <p:cNvSpPr>
              <a:spLocks noChangeArrowheads="1"/>
            </p:cNvSpPr>
            <p:nvPr/>
          </p:nvSpPr>
          <p:spPr bwMode="gray">
            <a:xfrm>
              <a:off x="2333" y="1936"/>
              <a:ext cx="1098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494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FF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9466" name="Group 23"/>
          <p:cNvGrpSpPr>
            <a:grpSpLocks/>
          </p:cNvGrpSpPr>
          <p:nvPr/>
        </p:nvGrpSpPr>
        <p:grpSpPr bwMode="auto">
          <a:xfrm flipH="1">
            <a:off x="6338888" y="3659188"/>
            <a:ext cx="361950" cy="381000"/>
            <a:chOff x="2078" y="1680"/>
            <a:chExt cx="1615" cy="1615"/>
          </a:xfrm>
        </p:grpSpPr>
        <p:sp>
          <p:nvSpPr>
            <p:cNvPr id="19483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484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70" name="Oval 26"/>
            <p:cNvSpPr>
              <a:spLocks noChangeArrowheads="1"/>
            </p:cNvSpPr>
            <p:nvPr/>
          </p:nvSpPr>
          <p:spPr bwMode="gray">
            <a:xfrm>
              <a:off x="2255" y="1855"/>
              <a:ext cx="1261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gray">
            <a:xfrm>
              <a:off x="2255" y="1855"/>
              <a:ext cx="1261" cy="126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172" name="Oval 28"/>
            <p:cNvSpPr>
              <a:spLocks noChangeArrowheads="1"/>
            </p:cNvSpPr>
            <p:nvPr/>
          </p:nvSpPr>
          <p:spPr bwMode="gray">
            <a:xfrm>
              <a:off x="2333" y="1936"/>
              <a:ext cx="1098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173" name="Oval 29"/>
            <p:cNvSpPr>
              <a:spLocks noChangeArrowheads="1"/>
            </p:cNvSpPr>
            <p:nvPr/>
          </p:nvSpPr>
          <p:spPr bwMode="gray">
            <a:xfrm>
              <a:off x="2333" y="1936"/>
              <a:ext cx="1098" cy="110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19467" name="Group 30"/>
          <p:cNvGrpSpPr>
            <a:grpSpLocks/>
          </p:cNvGrpSpPr>
          <p:nvPr/>
        </p:nvGrpSpPr>
        <p:grpSpPr bwMode="auto">
          <a:xfrm flipH="1">
            <a:off x="6411913" y="4497388"/>
            <a:ext cx="360362" cy="381000"/>
            <a:chOff x="2078" y="1680"/>
            <a:chExt cx="1615" cy="1615"/>
          </a:xfrm>
        </p:grpSpPr>
        <p:sp>
          <p:nvSpPr>
            <p:cNvPr id="19477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478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77" name="Oval 33"/>
            <p:cNvSpPr>
              <a:spLocks noChangeArrowheads="1"/>
            </p:cNvSpPr>
            <p:nvPr/>
          </p:nvSpPr>
          <p:spPr bwMode="gray">
            <a:xfrm>
              <a:off x="2256" y="1855"/>
              <a:ext cx="1259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480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gray">
            <a:xfrm>
              <a:off x="2334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180" name="Oval 36"/>
            <p:cNvSpPr>
              <a:spLocks noChangeArrowheads="1"/>
            </p:cNvSpPr>
            <p:nvPr/>
          </p:nvSpPr>
          <p:spPr bwMode="gray">
            <a:xfrm>
              <a:off x="2334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19468" name="Group 37"/>
          <p:cNvGrpSpPr>
            <a:grpSpLocks/>
          </p:cNvGrpSpPr>
          <p:nvPr/>
        </p:nvGrpSpPr>
        <p:grpSpPr bwMode="auto">
          <a:xfrm flipH="1">
            <a:off x="6791325" y="5272088"/>
            <a:ext cx="338138" cy="381000"/>
            <a:chOff x="2078" y="1680"/>
            <a:chExt cx="1615" cy="1615"/>
          </a:xfrm>
        </p:grpSpPr>
        <p:sp>
          <p:nvSpPr>
            <p:cNvPr id="19471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472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84" name="Oval 40"/>
            <p:cNvSpPr>
              <a:spLocks noChangeArrowheads="1"/>
            </p:cNvSpPr>
            <p:nvPr/>
          </p:nvSpPr>
          <p:spPr bwMode="gray">
            <a:xfrm>
              <a:off x="2252" y="1855"/>
              <a:ext cx="1259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474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gray">
            <a:xfrm>
              <a:off x="2336" y="1936"/>
              <a:ext cx="1099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476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6188" name="Text Box 44"/>
          <p:cNvSpPr txBox="1">
            <a:spLocks noChangeArrowheads="1"/>
          </p:cNvSpPr>
          <p:nvPr/>
        </p:nvSpPr>
        <p:spPr bwMode="black">
          <a:xfrm>
            <a:off x="7148513" y="3357563"/>
            <a:ext cx="1995487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КЛАССНЫЙ РУКОВОДИТЕЛЬ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ДОЛЖЕН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9470" name="Picture 2" descr="H:\кл час\Новая папка\0021-048-Uchitelju-neobkhodimo-priderzhivatsja-rekomendatsij-po-organizatsii-uchebnoj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00563"/>
            <a:ext cx="23336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7" grpId="0" animBg="1"/>
      <p:bldP spid="3078" grpId="0" animBg="1"/>
      <p:bldP spid="3079" grpId="0" animBg="1"/>
      <p:bldP spid="30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Рисунок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14313"/>
            <a:ext cx="8964612" cy="6167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88" y="96838"/>
            <a:ext cx="3736160" cy="3284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1407" y="96838"/>
            <a:ext cx="1714512" cy="3335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 b="22004"/>
          <a:stretch>
            <a:fillRect/>
          </a:stretch>
        </p:blipFill>
        <p:spPr bwMode="auto">
          <a:xfrm>
            <a:off x="5262096" y="96838"/>
            <a:ext cx="3766016" cy="3286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55913" y="3286125"/>
            <a:ext cx="4688088" cy="3571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 r="3390"/>
          <a:stretch>
            <a:fillRect/>
          </a:stretch>
        </p:blipFill>
        <p:spPr bwMode="auto">
          <a:xfrm>
            <a:off x="1357290" y="3270900"/>
            <a:ext cx="4071966" cy="3587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3286124"/>
            <a:ext cx="2204518" cy="3571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8" y="381000"/>
            <a:ext cx="8126412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уг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Луг</Template>
  <TotalTime>487</TotalTime>
  <Words>79</Words>
  <Application>Microsoft Office PowerPoint</Application>
  <PresentationFormat>Экран (4:3)</PresentationFormat>
  <Paragraphs>29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Луг</vt:lpstr>
      <vt:lpstr>Луг</vt:lpstr>
      <vt:lpstr>МБОУ «Устьянская средняя (полная) общеобразовательная школа»</vt:lpstr>
      <vt:lpstr>Новоселова  Наталья Викторовна</vt:lpstr>
      <vt:lpstr>Слайд 3</vt:lpstr>
      <vt:lpstr>Кредо моей воспитательной работы</vt:lpstr>
      <vt:lpstr>Правила воспитательной работы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59</cp:revision>
  <dcterms:created xsi:type="dcterms:W3CDTF">2011-10-25T03:50:38Z</dcterms:created>
  <dcterms:modified xsi:type="dcterms:W3CDTF">2014-01-23T12:45:19Z</dcterms:modified>
</cp:coreProperties>
</file>