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Понятие об имени прилагательном.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Урок №1.</a:t>
            </a:r>
          </a:p>
          <a:p>
            <a:pPr>
              <a:buNone/>
            </a:pPr>
            <a:r>
              <a:rPr lang="ru-RU" dirty="0" smtClean="0"/>
              <a:t>Составь предложения, употребив имена прилагательные.</a:t>
            </a:r>
          </a:p>
          <a:p>
            <a:pPr>
              <a:buNone/>
            </a:pPr>
            <a:r>
              <a:rPr lang="ru-RU" dirty="0" smtClean="0"/>
              <a:t>Определи род, число, падеж данной части речи.</a:t>
            </a:r>
          </a:p>
          <a:p>
            <a:pPr>
              <a:buNone/>
            </a:pPr>
            <a:r>
              <a:rPr lang="ru-RU" dirty="0" smtClean="0"/>
              <a:t>Каким членом предложения является? Подчеркни.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76400"/>
            <a:ext cx="8153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1"/>
            <a:ext cx="8229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828800"/>
            <a:ext cx="815340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43063"/>
            <a:ext cx="8229600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76401"/>
            <a:ext cx="8153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76401"/>
            <a:ext cx="8153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Урок №2. Разряды прилагательных по значению.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43063"/>
            <a:ext cx="8153400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Приведи примеры качественных, относительных, притяжательных прилагательных.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676400"/>
            <a:ext cx="7620000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Составь предложения, употребив прилагательные.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471613"/>
            <a:ext cx="8229600" cy="470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92</TotalTime>
  <Words>57</Words>
  <PresentationFormat>Экран (4:3)</PresentationFormat>
  <Paragraphs>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Аспект</vt:lpstr>
      <vt:lpstr>Понятие об имени прилагательном.</vt:lpstr>
      <vt:lpstr>Слайд 2</vt:lpstr>
      <vt:lpstr>Слайд 3</vt:lpstr>
      <vt:lpstr>Слайд 4</vt:lpstr>
      <vt:lpstr>Слайд 5</vt:lpstr>
      <vt:lpstr>Слайд 6</vt:lpstr>
      <vt:lpstr>Урок №2. Разряды прилагательных по значению.</vt:lpstr>
      <vt:lpstr>Приведи примеры качественных, относительных, притяжательных прилагательных.</vt:lpstr>
      <vt:lpstr>Составь предложения, употребив прилагательные.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WIN7XP</cp:lastModifiedBy>
  <cp:revision>15</cp:revision>
  <dcterms:modified xsi:type="dcterms:W3CDTF">2014-03-04T19:48:33Z</dcterms:modified>
</cp:coreProperties>
</file>