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78594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Конфликты с детьми и пути их разрешения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4929198"/>
            <a:ext cx="4572032" cy="1500198"/>
          </a:xfrm>
        </p:spPr>
        <p:txBody>
          <a:bodyPr>
            <a:normAutofit fontScale="77500" lnSpcReduction="20000"/>
          </a:bodyPr>
          <a:lstStyle/>
          <a:p>
            <a:endParaRPr lang="ru-RU" sz="2400" b="1" dirty="0" smtClean="0">
              <a:solidFill>
                <a:schemeClr val="accent2"/>
              </a:solidFill>
            </a:endParaRPr>
          </a:p>
          <a:p>
            <a:endParaRPr lang="ru-RU" sz="2400" b="1" dirty="0" smtClean="0">
              <a:solidFill>
                <a:schemeClr val="accent2"/>
              </a:solidFill>
            </a:endParaRP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Подготовила: Васильева А.С.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Психолог-педагог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МБОУ Пестриковская СОШ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Picture 4" descr="C:\Documents and Settings\Администратор\Мои документы\teacher-scolds-stud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85860"/>
            <a:ext cx="7143800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Конфликты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— это спор, ссора, скандал, в которых стороны не скупятся на взаимные упреки и оскорбления. Самое страшное в конфликте — это чувства, которые люди испытывают друг к другу. Страх, злоба, обида, ненависть, — главное чувство конфликта.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conflicts-at-scho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28604"/>
            <a:ext cx="7929618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Без конфликтов жизнь не возможна, нужно научиться их конструктивно разрешать. Для того, чтобы научиться разрешать конфликтную ситуацию, нужно научиться осознавать масштабы и детали разногласий и открыто обсуждать их. Заглаживание конфликтной ситуации, уход от ее решения может привести к проблемам куда более серьезным: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проблемам физического плана, связанные со здоровьем;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проблемам психологического плана (уход в себя, в свою душевную боль, изменение характера человека, психическое расстройство, суицид и т.д.);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проблемам социального плана (потеря семьи, развод, потеря работы, потеря себя).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Главная способность в конфликте — способность к конфронтации-объяснению. Это — умение: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отстаивать свою позицию открыто, “лицом к лицу”;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оценивать саму конфликтную ситуацию, ее содержание, а не человеческие качества своего партнера;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сохранить личностные отношения всех участников конфликта.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0931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Причины конфликтов родителей с подростками</a:t>
            </a:r>
            <a:endParaRPr lang="ru-RU" sz="3600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400" b="1" i="1" dirty="0" smtClean="0">
                <a:solidFill>
                  <a:schemeClr val="accent1">
                    <a:lumMod val="50000"/>
                  </a:schemeClr>
                </a:solidFill>
              </a:rPr>
              <a:t>Подростки в конфликте:</a:t>
            </a:r>
            <a:endParaRPr lang="ru-RU" sz="3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кризис переходного возраста;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стремление к самостоятельности и самоопределению;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требование большей автономии во всем — от одежды до помещения;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привычка к конфликту, воспитанная поведением взрослых в семье;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бравирование подростка своими правами перед сверстниками и авторитетными для него людьми.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Родители в конфликте: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нежелание признавать, что ребенок стал взрослым;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боязнь выпустить ребенка из гнезда, неверие в его силы;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проецирование поведения ребенка на себя в его возрасте;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борьба за собственную власть и авторитетность;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отсутствие понимания между взрослыми в воспитании ребенка;</a:t>
            </a:r>
          </a:p>
          <a:p>
            <a:r>
              <a:rPr lang="ru-RU" dirty="0" err="1" smtClean="0">
                <a:solidFill>
                  <a:srgbClr val="C00000"/>
                </a:solidFill>
              </a:rPr>
              <a:t>неподтверждение</a:t>
            </a:r>
            <a:r>
              <a:rPr lang="ru-RU" dirty="0" smtClean="0">
                <a:solidFill>
                  <a:srgbClr val="C00000"/>
                </a:solidFill>
              </a:rPr>
              <a:t> родительских ожиданий.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1504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4600" b="1" dirty="0" smtClean="0">
                <a:solidFill>
                  <a:schemeClr val="bg2">
                    <a:lumMod val="50000"/>
                  </a:schemeClr>
                </a:solidFill>
              </a:rPr>
              <a:t>Памятка для родителей</a:t>
            </a:r>
            <a:endParaRPr lang="ru-RU" sz="46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Уважаемые папы и мамы!</a:t>
            </a:r>
            <a:b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Конфликтная ситуация может коренным образом изменить Вашу жизнь!</a:t>
            </a:r>
            <a:b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Постарайтесь, чтобы эти изменения были в лучшую сторону!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Прежде чем Вы вступите в конфликтную ситуацию, подумайте над тем, какой результат от этого Вы хотите получить.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Утвердитесь в том, что этот результат для Вас действительно важен.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 конфликте признавайте не только свои интересы, но и интересы другого человека.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Соблюдайте этику поведения в конфликтной ситуации, решайте проблему, а не сводите счеты.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Будьте тверды и открыты, если убеждены в своей правоте.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Заставьте себя слышать доводы своего оппонента.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Не унижайте и не оскорбляйте другого человека для того, чтобы потом не сгорать со стыда при встрече с ним и не мучиться раскаянием. 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Будьте справедливы и честны в конфликте, не жалейте себя.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Умейте вовремя остановиться, чтобы не остаться без оппонента.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Дорожите собственным уважением к самому себе, решаясь идти на конфликт с тем, кто слабее Вас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543824" cy="114300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effectLst/>
              </a:rPr>
              <a:t>Что делать родителям, чтобы сохранить любовь и уважение своих подросших детей?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/>
              <a:t>Не </a:t>
            </a:r>
            <a:r>
              <a:rPr lang="ru-RU" dirty="0" smtClean="0"/>
              <a:t>следует видеть в самостоятельности ребенка угрозу его лишиться.</a:t>
            </a:r>
          </a:p>
          <a:p>
            <a:r>
              <a:rPr lang="ru-RU" dirty="0" smtClean="0"/>
              <a:t>Помните, что ребенку нужна не столько самостоятельность, сколько право на нее.</a:t>
            </a:r>
          </a:p>
          <a:p>
            <a:r>
              <a:rPr lang="ru-RU" dirty="0" smtClean="0"/>
              <a:t>Чтобы ребенок выполнил то, что Вам нужно, постарайтесь сделать так, чтобы он сам этого захотел.</a:t>
            </a:r>
          </a:p>
          <a:p>
            <a:r>
              <a:rPr lang="ru-RU" dirty="0" smtClean="0"/>
              <a:t>Не злоупотребляйте опекой и контролем, не перегружайте его.</a:t>
            </a:r>
          </a:p>
          <a:p>
            <a:r>
              <a:rPr lang="ru-RU" dirty="0" smtClean="0"/>
              <a:t>Не создавайте в семье “революционную ситуацию”, а если создали, то приложите все усилия, чтобы разрешить ее мирным путем.</a:t>
            </a:r>
          </a:p>
          <a:p>
            <a:r>
              <a:rPr lang="ru-RU" dirty="0" smtClean="0"/>
              <a:t>Не забывайте слова И.В. Гете: “В подростковом возрасте многие человеческие достоинства проявляются в чудачествах и неподобающих поступках”.</a:t>
            </a:r>
          </a:p>
          <a:p>
            <a:r>
              <a:rPr lang="ru-RU" i="1" dirty="0" smtClean="0"/>
              <a:t>За что и против чего ведет борьбу ребенок в переходном возрасте?</a:t>
            </a:r>
            <a:endParaRPr lang="ru-RU" dirty="0" smtClean="0"/>
          </a:p>
          <a:p>
            <a:r>
              <a:rPr lang="ru-RU" dirty="0" smtClean="0"/>
              <a:t>За то, чтобы перестать быть ребенком.</a:t>
            </a:r>
          </a:p>
          <a:p>
            <a:r>
              <a:rPr lang="ru-RU" dirty="0" smtClean="0"/>
              <a:t>За прекращение посягательств на его физическое начало, неприкосновенность.</a:t>
            </a:r>
          </a:p>
          <a:p>
            <a:r>
              <a:rPr lang="ru-RU" dirty="0" smtClean="0"/>
              <a:t>За утверждение среди сверстников.</a:t>
            </a:r>
          </a:p>
          <a:p>
            <a:r>
              <a:rPr lang="ru-RU" dirty="0" smtClean="0"/>
              <a:t>Против замечаний, обсуждений, особенно ироничных, по поводу его физической взросло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Советы для родителей: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Необходимо помочь подростку найти компромисс души и тела.</a:t>
            </a:r>
          </a:p>
          <a:p>
            <a:r>
              <a:rPr lang="ru-RU" dirty="0" smtClean="0"/>
              <a:t>Все замечания делать доброжелательным, спокойным тоном, не используя ярлыков.</a:t>
            </a:r>
          </a:p>
          <a:p>
            <a:r>
              <a:rPr lang="ru-RU" dirty="0" smtClean="0"/>
              <a:t>Нужно подробно познакомить подростка с устройством и функционированием организма, подобрать соответствующую литературу по этому вопросу.</a:t>
            </a:r>
          </a:p>
          <a:p>
            <a:r>
              <a:rPr lang="ru-RU" dirty="0" smtClean="0"/>
              <a:t>Необходимо помнить, что пока развивается тело ребенка, болит и ждет помощи его душа.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532</Words>
  <PresentationFormat>Экран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Конфликты с детьми и пути их разрешения </vt:lpstr>
      <vt:lpstr>Слайд 2</vt:lpstr>
      <vt:lpstr>Слайд 3</vt:lpstr>
      <vt:lpstr>Слайд 4</vt:lpstr>
      <vt:lpstr>Слайд 5</vt:lpstr>
      <vt:lpstr>Слайд 6</vt:lpstr>
      <vt:lpstr>Что делать родителям, чтобы сохранить любовь и уважение своих подросших детей? </vt:lpstr>
      <vt:lpstr>Советы для родителей: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Конфликты с детьми и пути их разрешения </dc:title>
  <cp:lastModifiedBy>Пользователь</cp:lastModifiedBy>
  <cp:revision>2</cp:revision>
  <dcterms:modified xsi:type="dcterms:W3CDTF">2012-12-25T07:26:32Z</dcterms:modified>
</cp:coreProperties>
</file>