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34D93-59C5-4A88-867B-D60BC032BCD1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6DFA1-1834-4F57-A08C-0847383F1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200024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А1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кажите вариант, в котором имеется ошибка в использовании однородных членов предложения.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143932" cy="4429156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Комната служила ему кабинетом и приёмной одновременно.</a:t>
            </a:r>
          </a:p>
          <a:p>
            <a:pPr marL="457200" indent="-45720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Этот музыкант  - один из членов творческого союза и имел успех у широкой публики.</a:t>
            </a:r>
          </a:p>
          <a:p>
            <a:pPr marL="457200" indent="-45720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 насыщать речь иностранными словами без нужды, без достаточного основания свидетельствует об уровне культуры говорящего.</a:t>
            </a:r>
          </a:p>
          <a:p>
            <a:pPr marL="457200" indent="-45720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 овладело неясное и бессознательное  желание путешествовать.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/>
              <a:t>А10</a:t>
            </a:r>
            <a:br>
              <a:rPr lang="ru-RU" sz="4000" b="1" dirty="0" smtClean="0"/>
            </a:br>
            <a:r>
              <a:rPr lang="ru-RU" sz="4000" b="1" dirty="0" smtClean="0"/>
              <a:t>Какое слово является синонимом к слову «усердие»?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2"/>
                </a:solidFill>
              </a:rPr>
              <a:t>1) болезнь</a:t>
            </a:r>
          </a:p>
          <a:p>
            <a:r>
              <a:rPr lang="ru-RU" sz="5400" b="1" dirty="0" smtClean="0">
                <a:solidFill>
                  <a:schemeClr val="tx2"/>
                </a:solidFill>
              </a:rPr>
              <a:t>2) услуга</a:t>
            </a:r>
          </a:p>
          <a:p>
            <a:r>
              <a:rPr lang="ru-RU" sz="5400" b="1" dirty="0" smtClean="0">
                <a:solidFill>
                  <a:schemeClr val="tx2"/>
                </a:solidFill>
              </a:rPr>
              <a:t>3) одолжение</a:t>
            </a:r>
          </a:p>
          <a:p>
            <a:r>
              <a:rPr lang="ru-RU" sz="5400" b="1" dirty="0" smtClean="0">
                <a:solidFill>
                  <a:schemeClr val="tx2"/>
                </a:solidFill>
              </a:rPr>
              <a:t>4) старание</a:t>
            </a:r>
            <a:endParaRPr lang="ru-RU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184629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В1</a:t>
            </a:r>
            <a:br>
              <a:rPr lang="ru-RU" sz="2800" b="1" dirty="0" smtClean="0"/>
            </a:br>
            <a:r>
              <a:rPr lang="ru-RU" sz="2800" b="1" dirty="0" smtClean="0"/>
              <a:t>Прочитай текст и выполни задание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72164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ru-RU" b="1" dirty="0" smtClean="0">
                <a:solidFill>
                  <a:schemeClr val="tx2"/>
                </a:solidFill>
              </a:rPr>
              <a:t>По небу ползли со всех сторон тяжёлые грозовые тучи: солнце исчезло; как-то сразу потемнело; в воздухе запахло дождём. (2) Ослепительной змейкой блеснула молния. (3) Над самой головой оглушительными раскатами прокатился гром. (4)На  минуту всё стихло.(5) Что-то зашумело – ближе, ближе.(5) Через мгновение всё превратилось в серую плотную массу.(6) Это и есть настоящая южная гроза.</a:t>
            </a:r>
          </a:p>
          <a:p>
            <a:pPr marL="514350" indent="-514350">
              <a:buNone/>
            </a:pPr>
            <a:r>
              <a:rPr lang="ru-RU" b="1" dirty="0" smtClean="0"/>
              <a:t>   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А2</a:t>
            </a:r>
            <a:br>
              <a:rPr lang="ru-RU" sz="2400" dirty="0" smtClean="0"/>
            </a:br>
            <a:r>
              <a:rPr lang="ru-RU" sz="3200" b="1" dirty="0" smtClean="0"/>
              <a:t>Проанализируй  корни слов с точки зрения  орфографии и найди лишнее.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1)  термос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2) лабиринт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3) мансарда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4) подношение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А3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b="1" dirty="0" smtClean="0"/>
              <a:t>В каком слове конечное О не является окончанием?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1) железо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2) началось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3) казачество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4) заново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599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А4</a:t>
            </a:r>
            <a:br>
              <a:rPr lang="ru-RU" dirty="0" smtClean="0"/>
            </a:br>
            <a:r>
              <a:rPr lang="ru-RU" sz="3600" b="1" dirty="0" smtClean="0"/>
              <a:t>Какое слово не относится к мужскому  роду?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1) шампунь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2) </a:t>
            </a:r>
            <a:r>
              <a:rPr lang="ru-RU" sz="4000" b="1" dirty="0" err="1" smtClean="0">
                <a:solidFill>
                  <a:schemeClr val="tx2"/>
                </a:solidFill>
              </a:rPr>
              <a:t>слоган</a:t>
            </a:r>
            <a:endParaRPr lang="ru-RU" sz="4000" b="1" dirty="0" smtClean="0">
              <a:solidFill>
                <a:schemeClr val="tx2"/>
              </a:solidFill>
            </a:endParaRPr>
          </a:p>
          <a:p>
            <a:r>
              <a:rPr lang="ru-RU" sz="4000" b="1" dirty="0" smtClean="0">
                <a:solidFill>
                  <a:schemeClr val="tx2"/>
                </a:solidFill>
              </a:rPr>
              <a:t>3) бутерброд</a:t>
            </a:r>
          </a:p>
          <a:p>
            <a:r>
              <a:rPr lang="ru-RU" sz="4000" b="1" dirty="0" smtClean="0">
                <a:solidFill>
                  <a:schemeClr val="tx2"/>
                </a:solidFill>
              </a:rPr>
              <a:t>4) леди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/>
              <a:t>А5</a:t>
            </a:r>
            <a:br>
              <a:rPr lang="ru-RU" sz="4000" b="1" dirty="0" smtClean="0"/>
            </a:br>
            <a:r>
              <a:rPr lang="ru-RU" sz="4000" b="1" dirty="0" smtClean="0"/>
              <a:t>Найди лишнее: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</a:rPr>
              <a:t>1) </a:t>
            </a:r>
            <a:r>
              <a:rPr lang="ru-RU" sz="4800" b="1" dirty="0" err="1" smtClean="0">
                <a:solidFill>
                  <a:schemeClr val="tx2"/>
                </a:solidFill>
              </a:rPr>
              <a:t>стра</a:t>
            </a:r>
            <a:r>
              <a:rPr lang="ru-RU" sz="4800" b="1" dirty="0" smtClean="0">
                <a:solidFill>
                  <a:schemeClr val="tx2"/>
                </a:solidFill>
              </a:rPr>
              <a:t>(</a:t>
            </a:r>
            <a:r>
              <a:rPr lang="ru-RU" sz="4800" b="1" dirty="0" err="1" smtClean="0">
                <a:solidFill>
                  <a:schemeClr val="tx2"/>
                </a:solidFill>
              </a:rPr>
              <a:t>н</a:t>
            </a:r>
            <a:r>
              <a:rPr lang="ru-RU" sz="4800" b="1" dirty="0" smtClean="0">
                <a:solidFill>
                  <a:schemeClr val="tx2"/>
                </a:solidFill>
              </a:rPr>
              <a:t>, </a:t>
            </a:r>
            <a:r>
              <a:rPr lang="ru-RU" sz="4800" b="1" dirty="0" err="1" smtClean="0">
                <a:solidFill>
                  <a:schemeClr val="tx2"/>
                </a:solidFill>
              </a:rPr>
              <a:t>нн</a:t>
            </a:r>
            <a:r>
              <a:rPr lang="ru-RU" sz="4800" b="1" dirty="0" smtClean="0">
                <a:solidFill>
                  <a:schemeClr val="tx2"/>
                </a:solidFill>
              </a:rPr>
              <a:t>)</a:t>
            </a:r>
            <a:r>
              <a:rPr lang="ru-RU" sz="4800" b="1" dirty="0" err="1" smtClean="0">
                <a:solidFill>
                  <a:schemeClr val="tx2"/>
                </a:solidFill>
              </a:rPr>
              <a:t>ик</a:t>
            </a:r>
            <a:endParaRPr lang="ru-RU" sz="4800" b="1" dirty="0" smtClean="0">
              <a:solidFill>
                <a:schemeClr val="tx2"/>
              </a:solidFill>
            </a:endParaRPr>
          </a:p>
          <a:p>
            <a:r>
              <a:rPr lang="ru-RU" sz="4800" b="1" dirty="0" smtClean="0">
                <a:solidFill>
                  <a:schemeClr val="tx2"/>
                </a:solidFill>
              </a:rPr>
              <a:t>2) луч(</a:t>
            </a:r>
            <a:r>
              <a:rPr lang="ru-RU" sz="4800" b="1" dirty="0" err="1" smtClean="0">
                <a:solidFill>
                  <a:schemeClr val="tx2"/>
                </a:solidFill>
              </a:rPr>
              <a:t>н</a:t>
            </a:r>
            <a:r>
              <a:rPr lang="ru-RU" sz="4800" b="1" dirty="0" smtClean="0">
                <a:solidFill>
                  <a:schemeClr val="tx2"/>
                </a:solidFill>
              </a:rPr>
              <a:t>, </a:t>
            </a:r>
            <a:r>
              <a:rPr lang="ru-RU" sz="4800" b="1" dirty="0" err="1" smtClean="0">
                <a:solidFill>
                  <a:schemeClr val="tx2"/>
                </a:solidFill>
              </a:rPr>
              <a:t>нн</a:t>
            </a:r>
            <a:r>
              <a:rPr lang="ru-RU" sz="4800" b="1" dirty="0" smtClean="0">
                <a:solidFill>
                  <a:schemeClr val="tx2"/>
                </a:solidFill>
              </a:rPr>
              <a:t>)</a:t>
            </a:r>
            <a:r>
              <a:rPr lang="ru-RU" sz="4800" b="1" dirty="0" err="1" smtClean="0">
                <a:solidFill>
                  <a:schemeClr val="tx2"/>
                </a:solidFill>
              </a:rPr>
              <a:t>ик</a:t>
            </a:r>
            <a:endParaRPr lang="ru-RU" sz="4800" b="1" dirty="0" smtClean="0">
              <a:solidFill>
                <a:schemeClr val="tx2"/>
              </a:solidFill>
            </a:endParaRPr>
          </a:p>
          <a:p>
            <a:r>
              <a:rPr lang="ru-RU" sz="4800" b="1" dirty="0" smtClean="0">
                <a:solidFill>
                  <a:schemeClr val="tx2"/>
                </a:solidFill>
              </a:rPr>
              <a:t>3) трав(</a:t>
            </a:r>
            <a:r>
              <a:rPr lang="ru-RU" sz="4800" b="1" dirty="0" err="1" smtClean="0">
                <a:solidFill>
                  <a:schemeClr val="tx2"/>
                </a:solidFill>
              </a:rPr>
              <a:t>н</a:t>
            </a:r>
            <a:r>
              <a:rPr lang="ru-RU" sz="4800" b="1" dirty="0" smtClean="0">
                <a:solidFill>
                  <a:schemeClr val="tx2"/>
                </a:solidFill>
              </a:rPr>
              <a:t>, </a:t>
            </a:r>
            <a:r>
              <a:rPr lang="ru-RU" sz="4800" b="1" dirty="0" err="1" smtClean="0">
                <a:solidFill>
                  <a:schemeClr val="tx2"/>
                </a:solidFill>
              </a:rPr>
              <a:t>нн</a:t>
            </a:r>
            <a:r>
              <a:rPr lang="ru-RU" sz="4800" b="1" dirty="0" smtClean="0">
                <a:solidFill>
                  <a:schemeClr val="tx2"/>
                </a:solidFill>
              </a:rPr>
              <a:t>)</a:t>
            </a:r>
            <a:r>
              <a:rPr lang="ru-RU" sz="4800" b="1" dirty="0" err="1" smtClean="0">
                <a:solidFill>
                  <a:schemeClr val="tx2"/>
                </a:solidFill>
              </a:rPr>
              <a:t>ик</a:t>
            </a:r>
            <a:endParaRPr lang="ru-RU" sz="4800" b="1" dirty="0" smtClean="0">
              <a:solidFill>
                <a:schemeClr val="tx2"/>
              </a:solidFill>
            </a:endParaRPr>
          </a:p>
          <a:p>
            <a:r>
              <a:rPr lang="ru-RU" sz="4800" b="1" dirty="0" smtClean="0">
                <a:solidFill>
                  <a:schemeClr val="tx2"/>
                </a:solidFill>
              </a:rPr>
              <a:t>4) чай(</a:t>
            </a:r>
            <a:r>
              <a:rPr lang="ru-RU" sz="4800" b="1" dirty="0" err="1" smtClean="0">
                <a:solidFill>
                  <a:schemeClr val="tx2"/>
                </a:solidFill>
              </a:rPr>
              <a:t>н</a:t>
            </a:r>
            <a:r>
              <a:rPr lang="ru-RU" sz="4800" b="1" dirty="0" smtClean="0">
                <a:solidFill>
                  <a:schemeClr val="tx2"/>
                </a:solidFill>
              </a:rPr>
              <a:t>, </a:t>
            </a:r>
            <a:r>
              <a:rPr lang="ru-RU" sz="4800" b="1" dirty="0" err="1" smtClean="0">
                <a:solidFill>
                  <a:schemeClr val="tx2"/>
                </a:solidFill>
              </a:rPr>
              <a:t>нн</a:t>
            </a:r>
            <a:r>
              <a:rPr lang="ru-RU" sz="4800" b="1" dirty="0" smtClean="0">
                <a:solidFill>
                  <a:schemeClr val="tx2"/>
                </a:solidFill>
              </a:rPr>
              <a:t>)</a:t>
            </a:r>
            <a:r>
              <a:rPr lang="ru-RU" sz="4800" b="1" dirty="0" err="1" smtClean="0">
                <a:solidFill>
                  <a:schemeClr val="tx2"/>
                </a:solidFill>
              </a:rPr>
              <a:t>ик</a:t>
            </a:r>
            <a:endParaRPr lang="ru-RU" sz="4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171451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А6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Укажите верное толкование фразеологизма «маменькин сынок»: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400" b="1" dirty="0" smtClean="0">
                <a:solidFill>
                  <a:schemeClr val="tx2"/>
                </a:solidFill>
              </a:rPr>
              <a:t>1) благодарный сын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tx2"/>
                </a:solidFill>
              </a:rPr>
              <a:t>2) щенок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tx2"/>
                </a:solidFill>
              </a:rPr>
              <a:t>3) ни к чему не приспособленный мальчик, молодой человек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tx2"/>
                </a:solidFill>
              </a:rPr>
              <a:t>4) младший ребёнок в семье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А7</a:t>
            </a:r>
            <a:br>
              <a:rPr lang="ru-RU" sz="3600" b="1" dirty="0" smtClean="0"/>
            </a:br>
            <a:r>
              <a:rPr lang="ru-RU" sz="3600" b="1" dirty="0" smtClean="0"/>
              <a:t>Укажите вариант неправильной постановки ударения: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/>
                </a:solidFill>
              </a:rPr>
              <a:t>1) Искра</a:t>
            </a:r>
          </a:p>
          <a:p>
            <a:r>
              <a:rPr lang="ru-RU" sz="5400" b="1" dirty="0" smtClean="0">
                <a:solidFill>
                  <a:schemeClr val="tx2"/>
                </a:solidFill>
              </a:rPr>
              <a:t>2) </a:t>
            </a:r>
            <a:r>
              <a:rPr lang="ru-RU" sz="5400" b="1" dirty="0" err="1" smtClean="0">
                <a:solidFill>
                  <a:schemeClr val="tx2"/>
                </a:solidFill>
              </a:rPr>
              <a:t>запершИсь</a:t>
            </a:r>
            <a:endParaRPr lang="ru-RU" sz="5400" b="1" dirty="0" smtClean="0">
              <a:solidFill>
                <a:schemeClr val="tx2"/>
              </a:solidFill>
            </a:endParaRPr>
          </a:p>
          <a:p>
            <a:r>
              <a:rPr lang="ru-RU" sz="5400" b="1" dirty="0" smtClean="0">
                <a:solidFill>
                  <a:schemeClr val="tx2"/>
                </a:solidFill>
              </a:rPr>
              <a:t>3) </a:t>
            </a:r>
            <a:r>
              <a:rPr lang="ru-RU" sz="5400" b="1" dirty="0" err="1" smtClean="0">
                <a:solidFill>
                  <a:schemeClr val="tx2"/>
                </a:solidFill>
              </a:rPr>
              <a:t>дефИс</a:t>
            </a:r>
            <a:endParaRPr lang="ru-RU" sz="5400" b="1" dirty="0" smtClean="0">
              <a:solidFill>
                <a:schemeClr val="tx2"/>
              </a:solidFill>
            </a:endParaRPr>
          </a:p>
          <a:p>
            <a:r>
              <a:rPr lang="ru-RU" sz="5400" b="1" dirty="0" smtClean="0">
                <a:solidFill>
                  <a:schemeClr val="tx2"/>
                </a:solidFill>
              </a:rPr>
              <a:t>4) </a:t>
            </a:r>
            <a:r>
              <a:rPr lang="ru-RU" sz="5400" b="1" dirty="0" err="1" smtClean="0">
                <a:solidFill>
                  <a:schemeClr val="tx2"/>
                </a:solidFill>
              </a:rPr>
              <a:t>зАвидно</a:t>
            </a:r>
            <a:endParaRPr lang="ru-RU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А8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Укажите вариант, в котором правильно отмечены те места в предложении,  где необходимо поставить запятую (знаки препинания не расставлены).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 smtClean="0">
                <a:solidFill>
                  <a:schemeClr val="tx2"/>
                </a:solidFill>
              </a:rPr>
              <a:t>Прошуршавший ранним утром(1)  ливень наполнил воздух дурманящей(2)  чарующей горечью(3)  только что распустившихся(4)  цветов.</a:t>
            </a:r>
          </a:p>
          <a:p>
            <a:r>
              <a:rPr lang="ru-RU" b="1" dirty="0" smtClean="0"/>
              <a:t>1)  1</a:t>
            </a:r>
          </a:p>
          <a:p>
            <a:r>
              <a:rPr lang="ru-RU" b="1" dirty="0" smtClean="0"/>
              <a:t>2)  3</a:t>
            </a:r>
          </a:p>
          <a:p>
            <a:r>
              <a:rPr lang="ru-RU" b="1" dirty="0" smtClean="0"/>
              <a:t>3)  2</a:t>
            </a:r>
          </a:p>
          <a:p>
            <a:r>
              <a:rPr lang="ru-RU" b="1" dirty="0" smtClean="0"/>
              <a:t>4)  1, 3, 4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/>
              <a:t>А9</a:t>
            </a:r>
            <a:br>
              <a:rPr lang="ru-RU" sz="4000" b="1" dirty="0" smtClean="0"/>
            </a:br>
            <a:r>
              <a:rPr lang="ru-RU" sz="4000" b="1" dirty="0" smtClean="0"/>
              <a:t>Найди лишнее: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2"/>
                </a:solidFill>
              </a:rPr>
              <a:t>1) (не)</a:t>
            </a:r>
            <a:r>
              <a:rPr lang="ru-RU" sz="6000" b="1" dirty="0" err="1" smtClean="0">
                <a:solidFill>
                  <a:schemeClr val="tx2"/>
                </a:solidFill>
              </a:rPr>
              <a:t>взрачный</a:t>
            </a:r>
            <a:endParaRPr lang="ru-RU" sz="6000" b="1" dirty="0" smtClean="0">
              <a:solidFill>
                <a:schemeClr val="tx2"/>
              </a:solidFill>
            </a:endParaRPr>
          </a:p>
          <a:p>
            <a:r>
              <a:rPr lang="ru-RU" sz="6000" b="1" dirty="0" smtClean="0">
                <a:solidFill>
                  <a:schemeClr val="tx2"/>
                </a:solidFill>
              </a:rPr>
              <a:t>2) (не)винный</a:t>
            </a:r>
          </a:p>
          <a:p>
            <a:r>
              <a:rPr lang="ru-RU" sz="6000" b="1" dirty="0" smtClean="0">
                <a:solidFill>
                  <a:schemeClr val="tx2"/>
                </a:solidFill>
              </a:rPr>
              <a:t>3) (не)</a:t>
            </a:r>
            <a:r>
              <a:rPr lang="ru-RU" sz="6000" b="1" dirty="0" err="1" smtClean="0">
                <a:solidFill>
                  <a:schemeClr val="tx2"/>
                </a:solidFill>
              </a:rPr>
              <a:t>казистый</a:t>
            </a:r>
            <a:endParaRPr lang="ru-RU" sz="6000" b="1" dirty="0" smtClean="0">
              <a:solidFill>
                <a:schemeClr val="tx2"/>
              </a:solidFill>
            </a:endParaRPr>
          </a:p>
          <a:p>
            <a:r>
              <a:rPr lang="ru-RU" sz="6000" b="1" dirty="0" smtClean="0">
                <a:solidFill>
                  <a:schemeClr val="tx2"/>
                </a:solidFill>
              </a:rPr>
              <a:t>4) (не)знакомый</a:t>
            </a:r>
            <a:endParaRPr lang="ru-RU" sz="6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291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А1        Укажите вариант, в котором имеется ошибка в использовании однородных членов предложения.</vt:lpstr>
      <vt:lpstr>А2 Проанализируй  корни слов с точки зрения  орфографии и найди лишнее.</vt:lpstr>
      <vt:lpstr>А3 В каком слове конечное О не является окончанием?</vt:lpstr>
      <vt:lpstr>А4 Какое слово не относится к мужскому  роду?</vt:lpstr>
      <vt:lpstr>А5 Найди лишнее:</vt:lpstr>
      <vt:lpstr>А6 Укажите верное толкование фразеологизма «маменькин сынок»:</vt:lpstr>
      <vt:lpstr>А7 Укажите вариант неправильной постановки ударения:</vt:lpstr>
      <vt:lpstr>А8 Укажите вариант, в котором правильно отмечены те места в предложении,  где необходимо поставить запятую (знаки препинания не расставлены).</vt:lpstr>
      <vt:lpstr>А9 Найди лишнее:</vt:lpstr>
      <vt:lpstr>А10 Какое слово является синонимом к слову «усердие»?</vt:lpstr>
      <vt:lpstr>В1 Прочитай текст и выполни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А1     Укажите вариант, в котором имеется ошибка в использовании однородных членов предложения.</dc:title>
  <dc:creator>Субарнова_Маргарита</dc:creator>
  <cp:lastModifiedBy>Субарнова_Маргарита</cp:lastModifiedBy>
  <cp:revision>11</cp:revision>
  <dcterms:created xsi:type="dcterms:W3CDTF">2012-04-27T11:24:32Z</dcterms:created>
  <dcterms:modified xsi:type="dcterms:W3CDTF">2012-04-27T13:04:45Z</dcterms:modified>
</cp:coreProperties>
</file>