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8786842" cy="425769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Применение различных технологий на уроках иностранного языка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Проектная технология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D:\машуткины штучки\фотки\SP_A05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65290">
            <a:off x="612546" y="3112655"/>
            <a:ext cx="4248162" cy="3186122"/>
          </a:xfrm>
          <a:prstGeom prst="rect">
            <a:avLst/>
          </a:prstGeom>
          <a:noFill/>
        </p:spPr>
      </p:pic>
      <p:pic>
        <p:nvPicPr>
          <p:cNvPr id="1027" name="Picture 3" descr="D:\машуткины штучки\фотки\SP_A0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3749">
            <a:off x="4622273" y="2124185"/>
            <a:ext cx="4191003" cy="3143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Проблемное обучение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Documents and Settings\Admin\Рабочий стол\x_3476d4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624924" cy="3468693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x_8129a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14686"/>
            <a:ext cx="4233872" cy="3175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3191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Интегрированные технологии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6" name="Picture 4" descr="C:\Documents and Settings\Admin\Рабочий стол\x_218c7f3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4381531" cy="3286148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x_d87cb4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71810"/>
            <a:ext cx="4591061" cy="344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ИКТ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Documents and Settings\Admin\Рабочий стол\x_4153d8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4148671" cy="3111503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x_8709e8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714620"/>
            <a:ext cx="4305311" cy="3228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Игровые технологии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3" name="Picture 3" descr="D:\машуткины штучки\фотки\SP_A0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095752" cy="3071814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4143372" y="1357298"/>
            <a:ext cx="4857752" cy="2857520"/>
            <a:chOff x="0" y="2857500"/>
            <a:chExt cx="9144000" cy="4000500"/>
          </a:xfrm>
        </p:grpSpPr>
        <p:pic>
          <p:nvPicPr>
            <p:cNvPr id="7" name="Picture 2" descr="SP_A059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113" y="2857500"/>
              <a:ext cx="6084887" cy="4000500"/>
            </a:xfrm>
            <a:prstGeom prst="rect">
              <a:avLst/>
            </a:prstGeom>
            <a:noFill/>
          </p:spPr>
        </p:pic>
        <p:pic>
          <p:nvPicPr>
            <p:cNvPr id="8" name="Picture 3" descr="SP_A059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871788"/>
              <a:ext cx="4787900" cy="3986212"/>
            </a:xfrm>
            <a:prstGeom prst="rect">
              <a:avLst/>
            </a:prstGeom>
            <a:noFill/>
          </p:spPr>
        </p:pic>
      </p:grpSp>
      <p:pic>
        <p:nvPicPr>
          <p:cNvPr id="5122" name="Picture 2" descr="C:\Documents and Settings\Admin\Рабочий стол\x_069133a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675059"/>
            <a:ext cx="4243921" cy="3182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16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Применение различных технологий на уроках иностранного языка</vt:lpstr>
      <vt:lpstr>Проектная технология</vt:lpstr>
      <vt:lpstr>Проблемное обучение</vt:lpstr>
      <vt:lpstr>Интегрированные технологии</vt:lpstr>
      <vt:lpstr>ИКТ</vt:lpstr>
      <vt:lpstr>Игровые технологии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различных технологий на уроках иностранного языка</dc:title>
  <cp:lastModifiedBy>Admin</cp:lastModifiedBy>
  <cp:revision>1</cp:revision>
  <dcterms:modified xsi:type="dcterms:W3CDTF">2010-09-14T21:40:22Z</dcterms:modified>
</cp:coreProperties>
</file>