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/>
              <a:t>САМОСТОЯТЕЛЬНАЯ РАБОТА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ПРИЕМЫ СЖАТИЯ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ПРИЁМ  ИСКЛЮЧЕНИЯ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Прочитайте текст.</a:t>
            </a:r>
          </a:p>
          <a:p>
            <a:r>
              <a:rPr lang="ru-RU" b="1" dirty="0" smtClean="0"/>
              <a:t>Любовь к родному краю, к родной культуре, к родной речи начинается с малого – с любви к  своей семье, к своему дому. И ещё – с уважения к таким же чувствам людей, которые тоже любят свою землю, своё – пусть и непонятное тебе – родное слово.  (Д. С. Лихачёв)</a:t>
            </a:r>
            <a:endParaRPr lang="ru-RU" dirty="0" smtClean="0"/>
          </a:p>
          <a:p>
            <a:r>
              <a:rPr lang="ru-RU" dirty="0" smtClean="0"/>
              <a:t>Сократите текст Д. С. Лихачёва.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ПРИЁМ   ОБОБЩЕНИЯ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Можно ли совершенно одинаково интересоваться </a:t>
            </a:r>
            <a:r>
              <a:rPr lang="ru-RU" b="1" u="sng" dirty="0" smtClean="0"/>
              <a:t>строением вулканов и неправильными глаголами, законами взаимодействия частиц и загадкой библиотеки Ивана Грозного, устройством ЭВМ и натюрмортами</a:t>
            </a:r>
            <a:r>
              <a:rPr lang="ru-RU" b="1" dirty="0" smtClean="0"/>
              <a:t>?..(По И. Милославскому)</a:t>
            </a:r>
            <a:endParaRPr lang="ru-RU" dirty="0" smtClean="0"/>
          </a:p>
          <a:p>
            <a:r>
              <a:rPr lang="ru-RU" dirty="0" smtClean="0"/>
              <a:t>Сократите предложение, заменив похожие по смыслу выражения общим понятием (словосочетанием).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ПРИЁМ  УПРОЩЕНИЯ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Как относиться к историческому и культурному наследию своей страны? Всякий ответит, что доставшееся нам наследство надо оберегать. Но жизненный опыт пробуждает в памяти иные, грустные, а порой и горестные картины. ( Д. С. Лихачёв)</a:t>
            </a:r>
            <a:endParaRPr lang="ru-RU" dirty="0" smtClean="0"/>
          </a:p>
          <a:p>
            <a:r>
              <a:rPr lang="ru-RU" dirty="0" smtClean="0"/>
              <a:t>Постройте сложное предложение  с разными видами </a:t>
            </a:r>
            <a:r>
              <a:rPr lang="ru-RU" dirty="0" smtClean="0"/>
              <a:t>связи. 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dirty="0" smtClean="0"/>
              <a:t>Любовь к родному краю, культуре начинается с малого – с  любви к своей семье, с уважения к людям. </a:t>
            </a:r>
            <a:endParaRPr lang="ru-RU" b="1" dirty="0" smtClean="0"/>
          </a:p>
          <a:p>
            <a:r>
              <a:rPr lang="ru-RU" b="1" i="1" dirty="0" smtClean="0"/>
              <a:t>Можно ли одинаково интересоваться разными отраслями наук?..</a:t>
            </a:r>
            <a:endParaRPr lang="ru-RU" b="1" dirty="0" smtClean="0"/>
          </a:p>
          <a:p>
            <a:r>
              <a:rPr lang="ru-RU" b="1" i="1" dirty="0" smtClean="0"/>
              <a:t>Как относиться к историческому и культурному наследию своей страны? Каждый ответит, что его  надо оберегать, но  в памяти всё же возникают иные, горестные картины.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</Words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САМОСТОЯТЕЛЬНАЯ РАБОТА</vt:lpstr>
      <vt:lpstr> ПРИЁМ  ИСКЛЮЧЕНИЯ</vt:lpstr>
      <vt:lpstr>ПРИЁМ   ОБОБЩЕНИЯ </vt:lpstr>
      <vt:lpstr>ПРИЁМ  УПРОЩЕНИЯ </vt:lpstr>
      <vt:lpstr>Проверка!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САМОСТОЯТЕЛЬНАЯ РАБОТА</dc:title>
  <dc:creator>Алексей</dc:creator>
  <cp:lastModifiedBy>Алексей</cp:lastModifiedBy>
  <cp:revision>1</cp:revision>
  <dcterms:created xsi:type="dcterms:W3CDTF">2013-11-17T16:42:46Z</dcterms:created>
  <dcterms:modified xsi:type="dcterms:W3CDTF">2013-11-17T16:48:06Z</dcterms:modified>
</cp:coreProperties>
</file>