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Тексты для сжатия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3. Прочитайте текст.</a:t>
            </a:r>
          </a:p>
          <a:p>
            <a:r>
              <a:rPr lang="ru-RU" b="1" dirty="0" smtClean="0"/>
              <a:t>Тут откуда-то из-за угла выскочила с оглушительным лаем </a:t>
            </a:r>
            <a:r>
              <a:rPr lang="ru-RU" b="1" dirty="0" err="1" smtClean="0"/>
              <a:t>Буська</a:t>
            </a:r>
            <a:r>
              <a:rPr lang="ru-RU" b="1" dirty="0" smtClean="0"/>
              <a:t>, коричневый бульдог, любимица всей семьи Горького. Она пришла в ярость, чувствуя запах медвежьей шубы, её янтарные прозрачные глаза вспыхнули колючей искрой собачьей ненависти, кожа складками собралась на загривке, упругие ляжки напряглись перед решительным прыжком.     (В. А. Рождественский)  </a:t>
            </a:r>
            <a:r>
              <a:rPr lang="ru-RU" dirty="0" smtClean="0"/>
              <a:t>(43 слова)</a:t>
            </a:r>
          </a:p>
          <a:p>
            <a:r>
              <a:rPr lang="ru-RU" dirty="0" smtClean="0"/>
              <a:t>               Сократите текст вдвое.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/>
              <a:t>Внезапно откуда-то выскочила </a:t>
            </a:r>
            <a:r>
              <a:rPr lang="ru-RU" sz="4000" b="1" i="1" dirty="0" err="1" smtClean="0"/>
              <a:t>Буська</a:t>
            </a:r>
            <a:r>
              <a:rPr lang="ru-RU" sz="4000" b="1" i="1" dirty="0" smtClean="0"/>
              <a:t>, бульдог. Разъярённая собака, почуяв запах медвежьей          шкуры, напряглась перед прыжком, глаза её вспыхнули ненавистью, кожа на загривке собралась в складки.    (24 слова)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СЖАТОЕ ИЗЛОЖЕНИЕ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/>
              <a:t>ПРИЁМ   </a:t>
            </a:r>
            <a:r>
              <a:rPr lang="ru-RU" b="1" dirty="0" smtClean="0"/>
              <a:t>ОБОБЩЕНИЯ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1.Прочитайте текст.</a:t>
            </a:r>
          </a:p>
          <a:p>
            <a:r>
              <a:rPr lang="ru-RU" b="1" dirty="0" smtClean="0"/>
              <a:t>Он был «един и многолик ». «Един» потому, что был Александром Ивановичем Куприным – художником слова, своеобразным и неповторимым. «Многолик» потому, что были ещё Куприны: </a:t>
            </a:r>
            <a:r>
              <a:rPr lang="ru-RU" b="1" u="sng" dirty="0" smtClean="0"/>
              <a:t>один – землемер, другой – грузчик, третий – учётчик на заводе, спортсмен, носильщик на вокзале, певец в хоре.</a:t>
            </a:r>
            <a:r>
              <a:rPr lang="ru-RU" b="1" dirty="0" smtClean="0"/>
              <a:t> И много, много других. Но всё это рабочее воинство совмещалось в одном лице – писателе Куприне. (По Б. Д. </a:t>
            </a:r>
            <a:r>
              <a:rPr lang="ru-RU" b="1" dirty="0" err="1" smtClean="0"/>
              <a:t>Челышеву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dirty="0" smtClean="0"/>
              <a:t>Как можно словосочетанием охарактеризовать «многоликость» Куприна?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/>
              <a:t>Он был «един и многолик ». «Един» потому, что был Александром Ивановичем Куприным – художником слова. «Многолик» потому, что были ещё Куприны разных профессий.  Но всё это рабочее воинство совмещалось в  писателе Куприне. 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Прочитайте текст.</a:t>
            </a:r>
          </a:p>
          <a:p>
            <a:r>
              <a:rPr lang="ru-RU" b="1" dirty="0" smtClean="0"/>
              <a:t>Не менее щедра была и наша </a:t>
            </a:r>
            <a:r>
              <a:rPr lang="ru-RU" b="1" dirty="0" err="1" smtClean="0"/>
              <a:t>чистопрудная</a:t>
            </a:r>
            <a:r>
              <a:rPr lang="ru-RU" b="1" dirty="0" smtClean="0"/>
              <a:t> осень. Бульвар тонул в </a:t>
            </a:r>
            <a:r>
              <a:rPr lang="ru-RU" b="1" u="sng" dirty="0" smtClean="0"/>
              <a:t>опавшей листве, жёлтой, красной, мраморной, листве берёз, осин, кленов, лип.</a:t>
            </a:r>
            <a:r>
              <a:rPr lang="ru-RU" b="1" dirty="0" smtClean="0"/>
              <a:t>  (По Ю. М. Нагибину)</a:t>
            </a:r>
            <a:endParaRPr lang="ru-RU" dirty="0" smtClean="0"/>
          </a:p>
          <a:p>
            <a:r>
              <a:rPr lang="ru-RU" dirty="0" smtClean="0"/>
              <a:t>Замените слова одной лексической группы общим понятием (словом).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i="1" dirty="0" smtClean="0"/>
              <a:t>Не менее щедрой  была и  </a:t>
            </a:r>
            <a:r>
              <a:rPr lang="ru-RU" sz="5400" b="1" i="1" dirty="0" err="1" smtClean="0"/>
              <a:t>чистопрудная</a:t>
            </a:r>
            <a:r>
              <a:rPr lang="ru-RU" sz="5400" b="1" i="1" dirty="0" smtClean="0"/>
              <a:t> осень. Бульвар утопал в пёстрой  листве деревьев. </a:t>
            </a:r>
            <a:endParaRPr lang="ru-RU" sz="5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3. </a:t>
            </a:r>
            <a:r>
              <a:rPr lang="ru-RU" b="1" dirty="0" smtClean="0"/>
              <a:t>Я родился и большую часть жизни прожил в Ленинграде. В своём архитектурном облике город связан </a:t>
            </a:r>
            <a:r>
              <a:rPr lang="ru-RU" b="1" u="sng" dirty="0" smtClean="0"/>
              <a:t>с именами Растрелли, Росси, Кваренги, Захарова, Воронихина.                                      </a:t>
            </a:r>
            <a:r>
              <a:rPr lang="ru-RU" b="1" dirty="0" smtClean="0"/>
              <a:t>(По Д. С. Лихачёву)</a:t>
            </a:r>
            <a:endParaRPr lang="ru-RU" dirty="0" smtClean="0"/>
          </a:p>
          <a:p>
            <a:r>
              <a:rPr lang="ru-RU" dirty="0" smtClean="0"/>
              <a:t>Как можно несколькими словами охарактеризовать архитектурный облик Ленинграда?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b="1" i="1" dirty="0" smtClean="0"/>
              <a:t>Я родился и большую часть жизни прожил в Ленинграде, облик которого связан с именами известных архитекторов.</a:t>
            </a:r>
            <a:endParaRPr lang="ru-RU" sz="5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СЖАТОЕ ИЗЛОЖЕН</a:t>
            </a:r>
            <a:br>
              <a:rPr lang="ru-RU" b="1" dirty="0" smtClean="0"/>
            </a:br>
            <a:r>
              <a:rPr lang="ru-RU" b="1" dirty="0" smtClean="0"/>
              <a:t>ПРИЁМ  </a:t>
            </a:r>
            <a:r>
              <a:rPr lang="ru-RU" b="1" dirty="0" smtClean="0"/>
              <a:t>УПРОЩЕНИЯ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 </a:t>
            </a:r>
            <a:r>
              <a:rPr lang="ru-RU" sz="4000" b="1" dirty="0" smtClean="0"/>
              <a:t>Дом Чайковского стоял на пригорке. Леса уходили вниз, в весёлую даль, где лежало среди  зарослей озеро. Там у композитора было любимое место – оно называлось Рудым Яром. </a:t>
            </a:r>
            <a:r>
              <a:rPr lang="ru-RU" sz="4000" b="1" dirty="0" smtClean="0"/>
              <a:t>( </a:t>
            </a:r>
            <a:r>
              <a:rPr lang="ru-RU" sz="4000" b="1" dirty="0" smtClean="0"/>
              <a:t>К. Г. Паустовский)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b="1" i="1" dirty="0" smtClean="0"/>
              <a:t>Дом Чайковского стоял на пригорке, с которого был вид на весёлую даль. Там, у озера, было любимое место Чайковского – Рудый Яр. </a:t>
            </a:r>
            <a:endParaRPr lang="ru-RU" sz="5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Услыхала петуха лиса: захотелось ей петушьим мясом полакомиться. Вот подошла она к дереву и говорит: «Вот петух так петух! Такой птицы я никогда не видывала: и перышки-то какие красивые, и гребень-то какой красивый, и голос-то какой звонкий.  Слети ко мне, красавчик</a:t>
            </a:r>
            <a:r>
              <a:rPr lang="ru-RU" sz="3600" b="1" dirty="0" smtClean="0"/>
              <a:t>».</a:t>
            </a:r>
          </a:p>
          <a:p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2. Прочитайте текст.</a:t>
            </a:r>
          </a:p>
          <a:p>
            <a:r>
              <a:rPr lang="ru-RU" b="1" dirty="0" smtClean="0"/>
              <a:t>Как же выбрать время, чтобы несколько членов семьи могли сразу собраться за столом? Как выбрать это время? Находится же оно для того, чтобы вместе смотреть телевизор</a:t>
            </a:r>
            <a:r>
              <a:rPr lang="en-US" b="1" dirty="0" smtClean="0"/>
              <a:t>!</a:t>
            </a:r>
            <a:endParaRPr lang="ru-RU" dirty="0" smtClean="0"/>
          </a:p>
          <a:p>
            <a:r>
              <a:rPr lang="ru-RU" b="1" dirty="0" smtClean="0"/>
              <a:t>Разве мы не просиживаем перед ним иногда часами, даже когда ничего особенного не показывают? Страница книги – это огромный экран, который и не снился самому лучшему телевизору! ( По С. Львову) (52 слова)</a:t>
            </a:r>
            <a:endParaRPr lang="ru-RU" dirty="0" smtClean="0"/>
          </a:p>
          <a:p>
            <a:r>
              <a:rPr lang="ru-RU" dirty="0" smtClean="0"/>
              <a:t>Сократить текст  вдвое.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i="1" dirty="0" smtClean="0"/>
              <a:t>Если можно выбрать время для просмотра телевизионных программ, то можно найти время и для совместного чтения. Страница книги – это огромный экран, который и не снился самому лучшему телевизору! (28 слов) 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Прочитайте текст. </a:t>
            </a:r>
          </a:p>
          <a:p>
            <a:r>
              <a:rPr lang="ru-RU" b="1" dirty="0" smtClean="0"/>
              <a:t>Итак, язык жестов может носить вспомогательный характер, сопровождая звуковой язык. Жесты делают нашу речь выразительной, помогают нам произвести большее впечатление на собеседника.</a:t>
            </a:r>
            <a:endParaRPr lang="ru-RU" dirty="0" smtClean="0"/>
          </a:p>
          <a:p>
            <a:r>
              <a:rPr lang="ru-RU" dirty="0" smtClean="0"/>
              <a:t>Изложите содержание текста простым предложением.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b="1" i="1" dirty="0" smtClean="0"/>
              <a:t>Язык жестов сопровождает звуковой язык, делает его  выразительным и  помогает произвести впечатление на собеседника.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исключения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ИСКЛЮЧЕНИЕ</a:t>
            </a:r>
            <a:endParaRPr lang="ru-RU" dirty="0" smtClean="0"/>
          </a:p>
          <a:p>
            <a:r>
              <a:rPr lang="ru-RU" b="1" dirty="0" smtClean="0"/>
              <a:t>- исключение отдельных слов, словосочетаний, фрагментов предложений, </a:t>
            </a:r>
            <a:endParaRPr lang="ru-RU" dirty="0" smtClean="0"/>
          </a:p>
          <a:p>
            <a:r>
              <a:rPr lang="ru-RU" b="1" dirty="0" smtClean="0"/>
              <a:t>- исключение одного или нескольких синонимов в ряду однородных членов,</a:t>
            </a:r>
            <a:endParaRPr lang="ru-RU" dirty="0" smtClean="0"/>
          </a:p>
          <a:p>
            <a:r>
              <a:rPr lang="ru-RU" b="1" dirty="0" smtClean="0"/>
              <a:t>- исключение вводных, уточняющих и поясняющих конструкций,</a:t>
            </a:r>
            <a:endParaRPr lang="ru-RU" dirty="0" smtClean="0"/>
          </a:p>
          <a:p>
            <a:r>
              <a:rPr lang="ru-RU" b="1" dirty="0" smtClean="0"/>
              <a:t>- исключение одного или нескольких предложений.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обобщения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u="sng" dirty="0" smtClean="0"/>
              <a:t>ОБОБЩЕНИЕ</a:t>
            </a:r>
            <a:r>
              <a:rPr lang="ru-RU" b="1" dirty="0" smtClean="0"/>
              <a:t> (ПЕРЕВОД  ЧАСТНОГО  В  ОБЩЕЕ, СВЁРТЫВАНИЕ ИСХОДНОЙ ИНФОРМАЦИИ ЗА СЧЁТ ОБОБЩЕНИЯ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- замена однородных членов обобщающим понятием,   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- замена предложения или его части определительным или отрицательным местоимением с обобщающим значением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- обобщение содержания.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упрощения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УПРОЩЕНИЕ СИНТАКСИЧЕСКИХ КОНСТРУКЦИЙ</a:t>
            </a:r>
            <a:endParaRPr lang="ru-RU" dirty="0" smtClean="0"/>
          </a:p>
          <a:p>
            <a:r>
              <a:rPr lang="ru-RU" b="1" dirty="0" smtClean="0"/>
              <a:t>- слияние нескольких предложений в одно,</a:t>
            </a:r>
            <a:endParaRPr lang="ru-RU" dirty="0" smtClean="0"/>
          </a:p>
          <a:p>
            <a:r>
              <a:rPr lang="ru-RU" b="1" dirty="0" smtClean="0"/>
              <a:t>- замена предложения или его части указательным местоимением,</a:t>
            </a:r>
            <a:endParaRPr lang="ru-RU" dirty="0" smtClean="0"/>
          </a:p>
          <a:p>
            <a:r>
              <a:rPr lang="ru-RU" b="1" dirty="0" smtClean="0"/>
              <a:t>- замена сложноподчинённого предложения простым,</a:t>
            </a:r>
            <a:endParaRPr lang="ru-RU" dirty="0" smtClean="0"/>
          </a:p>
          <a:p>
            <a:r>
              <a:rPr lang="ru-RU" b="1" dirty="0" smtClean="0"/>
              <a:t>- замена фрагмента предложения синонимичным выражением (замена придаточного определительного синонимичным определением),</a:t>
            </a:r>
            <a:endParaRPr lang="ru-RU" dirty="0" smtClean="0"/>
          </a:p>
          <a:p>
            <a:r>
              <a:rPr lang="ru-RU" b="1" dirty="0" smtClean="0"/>
              <a:t>- замена придаточного обстоятельственного деепричастным оборотом.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 – вариант сжатия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/>
              <a:t>→ Вот она подошла к дереву </a:t>
            </a:r>
            <a:r>
              <a:rPr lang="ru-RU" sz="4000" b="1" i="1" u="sng" dirty="0" smtClean="0"/>
              <a:t>и стала петуха хвалить, </a:t>
            </a:r>
            <a:r>
              <a:rPr lang="ru-RU" sz="4000" b="1" i="1" dirty="0" smtClean="0"/>
              <a:t>чтобы он слетел к ней. // Вот она подошла к дереву и, чтобы петух слетел к ней, </a:t>
            </a:r>
            <a:r>
              <a:rPr lang="ru-RU" sz="4000" b="1" i="1" u="sng" dirty="0" smtClean="0"/>
              <a:t>стала хвалить его перышки, гребень, голос.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10000"/>
          </a:bodyPr>
          <a:lstStyle/>
          <a:p>
            <a:r>
              <a:rPr lang="ru-RU" sz="3300" b="1" dirty="0" smtClean="0"/>
              <a:t>Архитекторы Древней Греции  шли на хитрость – делали колонны  своих </a:t>
            </a:r>
            <a:r>
              <a:rPr lang="ru-RU" sz="3300" b="1" dirty="0" smtClean="0"/>
              <a:t>построек </a:t>
            </a:r>
            <a:r>
              <a:rPr lang="ru-RU" sz="3300" b="1" dirty="0" smtClean="0"/>
              <a:t>разной толщины. Примером тому служит знаменитый Парфенон – главный храм афинского Акрополя, построенный в 447-438 годах до н.э. его создатели, архитекторы </a:t>
            </a:r>
            <a:r>
              <a:rPr lang="ru-RU" sz="3300" b="1" dirty="0" err="1" smtClean="0"/>
              <a:t>Иктин</a:t>
            </a:r>
            <a:r>
              <a:rPr lang="ru-RU" sz="3300" b="1" dirty="0" smtClean="0"/>
              <a:t> и </a:t>
            </a:r>
            <a:r>
              <a:rPr lang="ru-RU" sz="3300" b="1" dirty="0" err="1" smtClean="0"/>
              <a:t>Калликрат</a:t>
            </a:r>
            <a:r>
              <a:rPr lang="ru-RU" sz="3300" b="1" dirty="0" smtClean="0"/>
              <a:t>, учли, что  для угловых колонн фоном будет яркое небо Эллады, а для остальных – темный фон, создаваемый святилищем храма. Поэтому они сделали угловые колонны более широкими. Благодаря этой «поправке» издалека все колонны кажутся совершенно одинаковыми, хотя диаметр угловых существенно больше.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 – вариант сжатия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i="1" dirty="0" smtClean="0"/>
              <a:t>Создатели знаменитого Парфенона шли на хитрость – делали колонны  своих построек </a:t>
            </a:r>
            <a:r>
              <a:rPr lang="ru-RU" sz="4000" b="1" i="1" dirty="0" smtClean="0"/>
              <a:t> </a:t>
            </a:r>
            <a:r>
              <a:rPr lang="ru-RU" sz="4000" b="1" i="1" dirty="0" smtClean="0"/>
              <a:t>разной толщины. Благодаря этому издалека все колонны казались совершенно одинаковыми, хотя диаметр угловых существенно больше.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СЖАТОЕ ИЗЛОЖЕНИЕ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</a:t>
            </a:r>
            <a:r>
              <a:rPr lang="ru-RU" b="1" dirty="0" smtClean="0"/>
              <a:t>ПРИЁМ  </a:t>
            </a:r>
            <a:r>
              <a:rPr lang="ru-RU" b="1" dirty="0" smtClean="0"/>
              <a:t>ИСКЛЮЧЕНИЯ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Прочитайте текст.</a:t>
            </a:r>
          </a:p>
          <a:p>
            <a:r>
              <a:rPr lang="ru-RU" b="1" dirty="0" smtClean="0"/>
              <a:t>Цель всегда конкретна, измеряема, достижима. Например, целью может быть поступление в     вуз или покупка мотоцикла. В любом случае можно заранее продумать и просчитать, что нужно сделать, чтобы этого достичь.   (По материалам периодической печати)  </a:t>
            </a:r>
            <a:endParaRPr lang="ru-RU" dirty="0" smtClean="0"/>
          </a:p>
          <a:p>
            <a:r>
              <a:rPr lang="ru-RU" dirty="0" smtClean="0"/>
              <a:t>               Выделите второстепенную информацию.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i="1" dirty="0" smtClean="0"/>
              <a:t>Цель всегда конкретна, измеряема, достижима.</a:t>
            </a:r>
            <a:endParaRPr lang="ru-RU" sz="5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2. </a:t>
            </a:r>
            <a:r>
              <a:rPr lang="ru-RU" sz="3600" b="1" dirty="0" smtClean="0"/>
              <a:t>Мы набирали  огромные охапки палой листвы и несли домой прекрасные, печальные букеты, и сами    пропитывались их горьким запахом. (По Ю. М. Нагибину)</a:t>
            </a:r>
            <a:endParaRPr lang="ru-RU" sz="3600" dirty="0" smtClean="0"/>
          </a:p>
          <a:p>
            <a:r>
              <a:rPr lang="ru-RU" sz="3600" dirty="0" smtClean="0"/>
              <a:t>              Что можно исключить из предложения без ущерба для его содержания?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Мы собирали </a:t>
            </a:r>
            <a:r>
              <a:rPr lang="ru-RU" sz="4800" b="1" i="1" dirty="0" smtClean="0"/>
              <a:t>огромные  печальные букеты    и  пропитывались их горьким запахом.</a:t>
            </a:r>
            <a:endParaRPr lang="ru-RU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1116</Words>
  <PresentationFormat>Экран (4:3)</PresentationFormat>
  <Paragraphs>84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Тексты для сжатия</vt:lpstr>
      <vt:lpstr>№1</vt:lpstr>
      <vt:lpstr>№1 – вариант сжатия</vt:lpstr>
      <vt:lpstr>№2</vt:lpstr>
      <vt:lpstr>№2 – вариант сжатия</vt:lpstr>
      <vt:lpstr> СЖАТОЕ ИЗЛОЖЕНИЕ   ПРИЁМ  ИСКЛЮЧЕНИЯ</vt:lpstr>
      <vt:lpstr>1</vt:lpstr>
      <vt:lpstr>2</vt:lpstr>
      <vt:lpstr>2</vt:lpstr>
      <vt:lpstr>3</vt:lpstr>
      <vt:lpstr>3</vt:lpstr>
      <vt:lpstr> СЖАТОЕ ИЗЛОЖЕНИЕ  ПРИЁМ   ОБОБЩЕНИЯ </vt:lpstr>
      <vt:lpstr>1</vt:lpstr>
      <vt:lpstr>2</vt:lpstr>
      <vt:lpstr>2</vt:lpstr>
      <vt:lpstr>3</vt:lpstr>
      <vt:lpstr>3</vt:lpstr>
      <vt:lpstr> СЖАТОЕ ИЗЛОЖЕН ПРИЁМ  УПРОЩЕНИЯ </vt:lpstr>
      <vt:lpstr>1</vt:lpstr>
      <vt:lpstr>2</vt:lpstr>
      <vt:lpstr>2</vt:lpstr>
      <vt:lpstr>3</vt:lpstr>
      <vt:lpstr>3</vt:lpstr>
      <vt:lpstr>Прием исключения</vt:lpstr>
      <vt:lpstr>Прием обобщения</vt:lpstr>
      <vt:lpstr>Прием упрощения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Тексты для сжатия</dc:title>
  <dc:creator>Алексей</dc:creator>
  <cp:lastModifiedBy>Алексей</cp:lastModifiedBy>
  <cp:revision>4</cp:revision>
  <dcterms:created xsi:type="dcterms:W3CDTF">2013-11-17T16:01:35Z</dcterms:created>
  <dcterms:modified xsi:type="dcterms:W3CDTF">2013-11-17T16:42:34Z</dcterms:modified>
</cp:coreProperties>
</file>