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Текст. </a:t>
            </a:r>
            <a:br>
              <a:rPr lang="ru-RU" b="1" dirty="0" smtClean="0"/>
            </a:br>
            <a:r>
              <a:rPr lang="ru-RU" b="1" dirty="0" smtClean="0"/>
              <a:t>Микротекст. </a:t>
            </a:r>
            <a:r>
              <a:rPr lang="ru-RU" b="1" dirty="0" err="1" smtClean="0"/>
              <a:t>Микротема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Вопрос и ответ используют как выразительные средства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того, чтобы подчеркнуть что-то в тексте ( или устном высказывании), сосредоточить внимание читателя (или слушателя).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Вопросом может начинаться как целый текст, так и микротекст.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Всегда следует стремиться к прекрасному (Оноре де Бальзак)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Прежде чем начать писать, я задаю себе три вопроса: что хочу написать, как написать и для чего написать. (М.Горький).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Тема</a:t>
            </a:r>
          </a:p>
          <a:p>
            <a:r>
              <a:rPr lang="ru-RU" sz="4800" b="1" dirty="0" smtClean="0"/>
              <a:t>Средства языка</a:t>
            </a:r>
          </a:p>
          <a:p>
            <a:r>
              <a:rPr lang="ru-RU" sz="4800" b="1" dirty="0" smtClean="0"/>
              <a:t>Основная мысль</a:t>
            </a:r>
          </a:p>
          <a:p>
            <a:r>
              <a:rPr lang="ru-RU" sz="4800" b="1" dirty="0" smtClean="0"/>
              <a:t>Идея произведения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cap="all" dirty="0" smtClean="0"/>
              <a:t>И.С Тургенев</a:t>
            </a:r>
            <a:br>
              <a:rPr lang="ru-RU" sz="3600" b="1" cap="all" dirty="0" smtClean="0"/>
            </a:br>
            <a:r>
              <a:rPr lang="ru-RU" sz="3600" b="1" cap="all" dirty="0" smtClean="0"/>
              <a:t>ДВА БОГАЧА</a:t>
            </a:r>
            <a:r>
              <a:rPr lang="ru-RU" b="1" cap="all" dirty="0" smtClean="0"/>
              <a:t/>
            </a:r>
            <a:br>
              <a:rPr lang="ru-RU" b="1" cap="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Когда при мне превозносят богача Ротшильда, который из громадных своих доходов уделяет целые тысячи на воспитание детей, на лечение больных, на призрение старых — я хвалю и умиляюсь.</a:t>
            </a:r>
          </a:p>
          <a:p>
            <a:r>
              <a:rPr lang="ru-RU" dirty="0" smtClean="0"/>
              <a:t>Но, и хваля и умиляясь, не могу я не вспомнить об одном убогом крестьянском семействе, принявшем сироту-племянницу в свой разоренный домишко.</a:t>
            </a:r>
          </a:p>
          <a:p>
            <a:r>
              <a:rPr lang="ru-RU" dirty="0" smtClean="0"/>
              <a:t>— Возьмем мы Катьку, — говорила баба, — последние наши гроши на нее пойдут, — не на что будет соли добыть, похлебку посолить...</a:t>
            </a:r>
          </a:p>
          <a:p>
            <a:r>
              <a:rPr lang="ru-RU" dirty="0" smtClean="0"/>
              <a:t>— А мы ее... и не соленую, — ответил мужик, ее муж.</a:t>
            </a:r>
          </a:p>
          <a:p>
            <a:r>
              <a:rPr lang="ru-RU" dirty="0" smtClean="0"/>
              <a:t>Далеко Ротшильду до этого мужика!</a:t>
            </a:r>
          </a:p>
          <a:p>
            <a:r>
              <a:rPr lang="ru-RU" dirty="0" smtClean="0"/>
              <a:t>Июль, 1878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Признаки текста</a:t>
            </a:r>
            <a:br>
              <a:rPr lang="ru-RU" b="1" u="sng" dirty="0" smtClean="0"/>
            </a:b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Заглавие(или его возможность)</a:t>
            </a:r>
          </a:p>
          <a:p>
            <a:r>
              <a:rPr lang="ru-RU" b="1" dirty="0" smtClean="0"/>
              <a:t>Тема</a:t>
            </a:r>
          </a:p>
          <a:p>
            <a:r>
              <a:rPr lang="ru-RU" b="1" dirty="0" smtClean="0"/>
              <a:t>Идея</a:t>
            </a:r>
          </a:p>
          <a:p>
            <a:r>
              <a:rPr lang="ru-RU" b="1" dirty="0" smtClean="0"/>
              <a:t>Делимость-начало, основная часть</a:t>
            </a:r>
            <a:r>
              <a:rPr lang="ru-RU" b="1" dirty="0" smtClean="0"/>
              <a:t>, конец</a:t>
            </a:r>
            <a:endParaRPr lang="ru-RU" b="1" dirty="0" smtClean="0"/>
          </a:p>
          <a:p>
            <a:r>
              <a:rPr lang="ru-RU" b="1" dirty="0" smtClean="0"/>
              <a:t>Связность</a:t>
            </a:r>
          </a:p>
          <a:p>
            <a:r>
              <a:rPr lang="ru-RU" b="1" dirty="0" smtClean="0"/>
              <a:t>Композиционная завершенность</a:t>
            </a:r>
          </a:p>
          <a:p>
            <a:r>
              <a:rPr lang="ru-RU" b="1" dirty="0" smtClean="0"/>
              <a:t>Стилистическое единство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текста (Богатство материальное и духовное)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 – «…из громадных своих доходов уделяет целые «тысячи…»</a:t>
            </a:r>
          </a:p>
          <a:p>
            <a:r>
              <a:rPr lang="ru-RU" dirty="0" smtClean="0"/>
              <a:t>2 – «…об одном убогом … семействе, принявшем сироту-племянницу…»</a:t>
            </a:r>
          </a:p>
          <a:p>
            <a:r>
              <a:rPr lang="ru-RU" dirty="0" err="1" smtClean="0"/>
              <a:t>_____________________________________Эти</a:t>
            </a:r>
            <a:r>
              <a:rPr lang="ru-RU" dirty="0" smtClean="0"/>
              <a:t> наименьшие составные части темы целого текста называются </a:t>
            </a:r>
            <a:r>
              <a:rPr lang="ru-RU" b="1" i="1" dirty="0" err="1" smtClean="0"/>
              <a:t>микротемами</a:t>
            </a:r>
            <a:r>
              <a:rPr lang="ru-RU" dirty="0" smtClean="0"/>
              <a:t>. А часть текста, в </a:t>
            </a:r>
            <a:r>
              <a:rPr lang="ru-RU" dirty="0" err="1" smtClean="0"/>
              <a:t>кот-й</a:t>
            </a:r>
            <a:r>
              <a:rPr lang="ru-RU" dirty="0" smtClean="0"/>
              <a:t> </a:t>
            </a:r>
            <a:r>
              <a:rPr lang="ru-RU" dirty="0" err="1" smtClean="0"/>
              <a:t>ракрывается</a:t>
            </a:r>
            <a:r>
              <a:rPr lang="ru-RU" dirty="0" smtClean="0"/>
              <a:t> </a:t>
            </a:r>
            <a:r>
              <a:rPr lang="ru-RU" dirty="0" err="1" smtClean="0"/>
              <a:t>микротема</a:t>
            </a:r>
            <a:r>
              <a:rPr lang="ru-RU" dirty="0" smtClean="0"/>
              <a:t>, называется</a:t>
            </a:r>
            <a:r>
              <a:rPr lang="ru-RU" i="1" dirty="0" smtClean="0"/>
              <a:t> </a:t>
            </a:r>
            <a:r>
              <a:rPr lang="ru-RU" b="1" i="1" dirty="0" smtClean="0"/>
              <a:t>микротекстом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Пунктов в плане текста не может быть меньше, чем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микротем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(в сложном плане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микротема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выступает в роли подпункта).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Каждый микротекст пишется  с красной (новой)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строки, то есть новый абзац.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Упр.70 в учебнике по развитию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4929221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Возможный вариант плана.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1.Пушкинский заповедник.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2.Тригорский парк: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1) «…свет лежит золотыми полянами на…обрывах над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Соротью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и на скамье Евгения Онегина…»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2) «…как будто создан для семейных праздников…»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3.Михайловский парк: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1) «…немного угрюм…, высок, молчалив…»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2) «…Главная прелесть …в обрыве над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Соротью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и в домике няни…»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4.Петровский парк: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1) «…дом пушкинского деда – строптивого и мрачного Ганнибала…»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2) «…черен, сыр, зарос лопухами…стонет от гомона  лягушек…»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Прочитайте еще раз текст, найдите ключевые слова, то есть слова, наиболее характерные для данной темы. Работайте над каждой </a:t>
            </a:r>
            <a:r>
              <a:rPr lang="ru-RU" b="1" dirty="0" err="1" smtClean="0"/>
              <a:t>микротемой</a:t>
            </a:r>
            <a:r>
              <a:rPr lang="ru-RU" b="1" dirty="0" smtClean="0"/>
              <a:t> отдельно, а затем над темой в целом. Перескажите текст по пунктам плана. </a:t>
            </a:r>
          </a:p>
          <a:p>
            <a:r>
              <a:rPr lang="ru-RU" b="1" dirty="0" smtClean="0"/>
              <a:t>Прочитайте текст последний раз. Напишите изложение, близкое к исходному тексту.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458</Words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Текст.  Микротекст. Микротема.</vt:lpstr>
      <vt:lpstr>Всегда следует стремиться к прекрасному (Оноре де Бальзак)</vt:lpstr>
      <vt:lpstr>   </vt:lpstr>
      <vt:lpstr>И.С Тургенев ДВА БОГАЧА </vt:lpstr>
      <vt:lpstr>Признаки текста </vt:lpstr>
      <vt:lpstr>Тема текста (Богатство материальное и духовное)</vt:lpstr>
      <vt:lpstr>Вывод:</vt:lpstr>
      <vt:lpstr>Упр.70 в учебнике по развитию речи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Текст.  Микротекст. Микротема.</dc:title>
  <dc:creator>DMB 2010</dc:creator>
  <cp:lastModifiedBy>информатик</cp:lastModifiedBy>
  <cp:revision>5</cp:revision>
  <dcterms:created xsi:type="dcterms:W3CDTF">2013-09-26T11:53:52Z</dcterms:created>
  <dcterms:modified xsi:type="dcterms:W3CDTF">2013-09-27T05:17:38Z</dcterms:modified>
</cp:coreProperties>
</file>