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2" r:id="rId2"/>
    <p:sldId id="265" r:id="rId3"/>
    <p:sldId id="267" r:id="rId4"/>
    <p:sldId id="269" r:id="rId5"/>
    <p:sldId id="271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74" r:id="rId15"/>
    <p:sldId id="28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83" autoAdjust="0"/>
  </p:normalViewPr>
  <p:slideViewPr>
    <p:cSldViewPr>
      <p:cViewPr varScale="1">
        <p:scale>
          <a:sx n="65" d="100"/>
          <a:sy n="65" d="100"/>
        </p:scale>
        <p:origin x="-14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BECF5-071A-40E8-9847-439F9D03328B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493A-3710-452B-88CF-AA5B6DC2E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608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BECF5-071A-40E8-9847-439F9D03328B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493A-3710-452B-88CF-AA5B6DC2E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22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BECF5-071A-40E8-9847-439F9D03328B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493A-3710-452B-88CF-AA5B6DC2E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729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BECF5-071A-40E8-9847-439F9D03328B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493A-3710-452B-88CF-AA5B6DC2E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947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BECF5-071A-40E8-9847-439F9D03328B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493A-3710-452B-88CF-AA5B6DC2E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021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BECF5-071A-40E8-9847-439F9D03328B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493A-3710-452B-88CF-AA5B6DC2E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121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BECF5-071A-40E8-9847-439F9D03328B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493A-3710-452B-88CF-AA5B6DC2E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749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BECF5-071A-40E8-9847-439F9D03328B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493A-3710-452B-88CF-AA5B6DC2E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037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BECF5-071A-40E8-9847-439F9D03328B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493A-3710-452B-88CF-AA5B6DC2E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436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BECF5-071A-40E8-9847-439F9D03328B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493A-3710-452B-88CF-AA5B6DC2E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606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BECF5-071A-40E8-9847-439F9D03328B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493A-3710-452B-88CF-AA5B6DC2E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015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BECF5-071A-40E8-9847-439F9D03328B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0493A-3710-452B-88CF-AA5B6DC2E194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22" descr="dsf dsfz fze ey ytkuilhk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8"/>
          <p:cNvSpPr txBox="1">
            <a:spLocks noChangeArrowheads="1"/>
          </p:cNvSpPr>
          <p:nvPr userDrawn="1"/>
        </p:nvSpPr>
        <p:spPr bwMode="auto">
          <a:xfrm>
            <a:off x="7962900" y="6375400"/>
            <a:ext cx="107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b="1" smtClean="0">
                <a:solidFill>
                  <a:srgbClr val="FFFFFF"/>
                </a:solidFill>
              </a:rPr>
              <a:t>Page </a:t>
            </a:r>
            <a:fld id="{727BD4C9-7F2D-4F6C-97F4-1DF37DC6E847}" type="slidenum">
              <a:rPr lang="fr-FR" b="1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FR" b="1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295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5816" y="260649"/>
            <a:ext cx="6120680" cy="3339802"/>
          </a:xfrm>
        </p:spPr>
        <p:txBody>
          <a:bodyPr>
            <a:normAutofit fontScale="90000"/>
          </a:bodyPr>
          <a:lstStyle/>
          <a:p>
            <a:pPr algn="l"/>
            <a:r>
              <a:rPr lang="ru-RU" b="0" i="0" dirty="0" smtClean="0">
                <a:solidFill>
                  <a:schemeClr val="bg1"/>
                </a:solidFill>
                <a:effectLst/>
                <a:latin typeface="Arial"/>
              </a:rPr>
              <a:t>«К дальним селам, городам</a:t>
            </a:r>
            <a:br>
              <a:rPr lang="ru-RU" b="0" i="0" dirty="0" smtClean="0">
                <a:solidFill>
                  <a:schemeClr val="bg1"/>
                </a:solidFill>
                <a:effectLst/>
                <a:latin typeface="Arial"/>
              </a:rPr>
            </a:br>
            <a:r>
              <a:rPr lang="ru-RU" b="0" i="0" dirty="0" smtClean="0">
                <a:solidFill>
                  <a:schemeClr val="bg1"/>
                </a:solidFill>
                <a:effectLst/>
                <a:latin typeface="Arial"/>
              </a:rPr>
              <a:t>Кто идет по проводам?</a:t>
            </a:r>
            <a:br>
              <a:rPr lang="ru-RU" b="0" i="0" dirty="0" smtClean="0">
                <a:solidFill>
                  <a:schemeClr val="bg1"/>
                </a:solidFill>
                <a:effectLst/>
                <a:latin typeface="Arial"/>
              </a:rPr>
            </a:br>
            <a:r>
              <a:rPr lang="ru-RU" b="0" i="0" dirty="0" smtClean="0">
                <a:solidFill>
                  <a:schemeClr val="bg1"/>
                </a:solidFill>
                <a:effectLst/>
                <a:latin typeface="Arial"/>
              </a:rPr>
              <a:t>Светлое величество! Это…</a:t>
            </a:r>
            <a:br>
              <a:rPr lang="ru-RU" b="0" i="0" dirty="0" smtClean="0">
                <a:solidFill>
                  <a:schemeClr val="bg1"/>
                </a:solidFill>
                <a:effectLst/>
                <a:latin typeface="Arial"/>
              </a:rPr>
            </a:b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Цели урока: ознакомить учащихся с опасностью, которую несёт электричество; дать представление о травмах и учить их избегать; ознакомить с электробезопасностью.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188640"/>
            <a:ext cx="6300192" cy="34563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Электричество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82766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628800"/>
            <a:ext cx="7968605" cy="3157811"/>
          </a:xfrm>
        </p:spPr>
        <p:txBody>
          <a:bodyPr>
            <a:normAutofit fontScale="92500"/>
          </a:bodyPr>
          <a:lstStyle/>
          <a:p>
            <a:r>
              <a:rPr lang="ru-RU" dirty="0">
                <a:solidFill>
                  <a:schemeClr val="bg1"/>
                </a:solidFill>
              </a:rPr>
              <a:t>Сбрось с пострадавшего провод сухим </a:t>
            </a:r>
            <a:r>
              <a:rPr lang="ru-RU" dirty="0" err="1">
                <a:solidFill>
                  <a:schemeClr val="bg1"/>
                </a:solidFill>
              </a:rPr>
              <a:t>токонепроводящим</a:t>
            </a:r>
            <a:r>
              <a:rPr lang="ru-RU" dirty="0">
                <a:solidFill>
                  <a:schemeClr val="bg1"/>
                </a:solidFill>
              </a:rPr>
              <a:t> предметом (палка, пластик). Оттащи пострадавшего за одежду не менее чем на 10 метров от места касания проводом земли или от оборудования, находящегося под напряжением. </a:t>
            </a:r>
          </a:p>
        </p:txBody>
      </p:sp>
    </p:spTree>
    <p:extLst>
      <p:ext uri="{BB962C8B-B14F-4D97-AF65-F5344CB8AC3E}">
        <p14:creationId xmlns:p14="http://schemas.microsoft.com/office/powerpoint/2010/main" val="147390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0715" y="1124744"/>
            <a:ext cx="7659934" cy="5145435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Вызови (самостоятельно или с помощью окружающих) «скорую помощь». 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Определи </a:t>
            </a:r>
            <a:r>
              <a:rPr lang="ru-RU" dirty="0">
                <a:solidFill>
                  <a:schemeClr val="bg1"/>
                </a:solidFill>
              </a:rPr>
              <a:t>наличие пульса на сонной артерии, реакции зрачков на свет, самостоятельного дыхания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dirty="0">
                <a:solidFill>
                  <a:schemeClr val="bg1"/>
                </a:solidFill>
              </a:rPr>
              <a:t>При отсутствии признаков жизни проведи сердечно-легочную реанимацию.</a:t>
            </a:r>
          </a:p>
        </p:txBody>
      </p:sp>
    </p:spTree>
    <p:extLst>
      <p:ext uri="{BB962C8B-B14F-4D97-AF65-F5344CB8AC3E}">
        <p14:creationId xmlns:p14="http://schemas.microsoft.com/office/powerpoint/2010/main" val="122045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600200"/>
            <a:ext cx="7787208" cy="4525963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При восстановлении самостоятельного дыхания и сердцебиения придай пострадавшему устойчивое боковое положение. </a:t>
            </a:r>
          </a:p>
        </p:txBody>
      </p:sp>
    </p:spTree>
    <p:extLst>
      <p:ext uri="{BB962C8B-B14F-4D97-AF65-F5344CB8AC3E}">
        <p14:creationId xmlns:p14="http://schemas.microsoft.com/office/powerpoint/2010/main" val="91441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Если пострадавший пришел в сознание, укрой и согрей его. Следи за его состоянием до прибытия медицинского персонала, может наступить повторная остановка сердца. </a:t>
            </a:r>
          </a:p>
        </p:txBody>
      </p:sp>
    </p:spTree>
    <p:extLst>
      <p:ext uri="{BB962C8B-B14F-4D97-AF65-F5344CB8AC3E}">
        <p14:creationId xmlns:p14="http://schemas.microsoft.com/office/powerpoint/2010/main" val="325049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Параграф 2.4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Ответить на вопросы на стр.39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04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Домашнее задание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Параграф 2.4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Конкурс рисунков «</a:t>
            </a:r>
            <a:r>
              <a:rPr lang="ru-RU" smtClean="0">
                <a:solidFill>
                  <a:schemeClr val="bg1"/>
                </a:solidFill>
              </a:rPr>
              <a:t>Мы - за безопасное электричество!»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04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331640" y="620688"/>
            <a:ext cx="7355160" cy="550547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Где человек использует электричество?</a:t>
            </a:r>
          </a:p>
          <a:p>
            <a:r>
              <a:rPr lang="ru-RU" sz="4000" b="1" dirty="0" smtClean="0">
                <a:solidFill>
                  <a:schemeClr val="bg1"/>
                </a:solidFill>
              </a:rPr>
              <a:t>Всегда ли электричество приносит пользу?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4000" b="1" dirty="0" smtClean="0">
                <a:solidFill>
                  <a:schemeClr val="bg1"/>
                </a:solidFill>
              </a:rPr>
              <a:t>Просмотрите рисунки и на их основе составьте правила электробезопасности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1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1052736"/>
            <a:ext cx="2058079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2904" y="3429000"/>
            <a:ext cx="2098321" cy="2709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4321379"/>
            <a:ext cx="2597447" cy="2115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0189" y="657074"/>
            <a:ext cx="2706651" cy="179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558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675106"/>
            <a:ext cx="2025744" cy="2465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954"/>
          <a:stretch/>
        </p:blipFill>
        <p:spPr bwMode="auto">
          <a:xfrm>
            <a:off x="1542847" y="1199989"/>
            <a:ext cx="2880320" cy="1938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3933056"/>
            <a:ext cx="2370845" cy="2307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701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0"/>
            <a:ext cx="7560840" cy="6165304"/>
          </a:xfrm>
        </p:spPr>
        <p:txBody>
          <a:bodyPr>
            <a:noAutofit/>
          </a:bodyPr>
          <a:lstStyle/>
          <a:p>
            <a:pPr marL="1371600" lvl="3" indent="0"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10 «НЕ» в быту и на улице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НЕ тяни вилку из розетки за провод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НЕ беритесь за провода электрических приборов мокрыми руками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НЕ пользуйся неисправными электроприборами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НЕ прикасайся к провисшим, оборванным и лежащим на земле проводам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НЕ лезь и даже не подходи к трансформаторной будке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НЕ бросай ничего на провода и в электроустановки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НЕ подходи к дереву, если заметил на нем оборванный провод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НЕ влезай на опоры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НЕ играй под воздушными линиями электропередач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НЕ лазь на крыши домов и строений, рядом с которыми проходят электрические провода</a:t>
            </a:r>
          </a:p>
          <a:p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50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Правила электробезопасности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600200"/>
            <a:ext cx="7139136" cy="4997152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Не прикасайтесь к оголённому или плохо изолированному проводу;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Не пользуйтесь неисправными и самодельными электрическими приборами, розетками;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Не трогайте включённые электроприборы мокрыми руками;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Не вынимайте вилку из розетки мокрыми руками.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63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420888"/>
            <a:ext cx="6984776" cy="20882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Может ли быть электричество причиной пожара?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61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Чтобы электричество не стало причиной пожара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600200"/>
            <a:ext cx="8100392" cy="463711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Не оставляйте открытой электропроводку;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Не включайте в розетку более трёх приборов;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Не пользуйтесь электроутюгами, плитками без специальных несгораемых подставок;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Не оставляйте без присмотра включённые электроприборы;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Не используйте бумагу, ткань в качестве абажура </a:t>
            </a:r>
            <a:r>
              <a:rPr lang="ru-RU" dirty="0" err="1" smtClean="0">
                <a:solidFill>
                  <a:schemeClr val="bg1"/>
                </a:solidFill>
              </a:rPr>
              <a:t>электролампочек</a:t>
            </a:r>
            <a:r>
              <a:rPr lang="ru-RU" dirty="0" smtClean="0">
                <a:solidFill>
                  <a:schemeClr val="bg1"/>
                </a:solidFill>
              </a:rPr>
              <a:t>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Выходя из дома, выключайте свет и электроприборы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15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Первая помощь при поражении электрическим током.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600200"/>
            <a:ext cx="7571184" cy="4525963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Обеспечь свою безопасность. Надень сухие перчатки (резиновые, шерстяные, кожаные и т.п.), резиновые сапоги. По возможности отключи источник тока. При подходе к пострадавшему по земле иди мелкими, не более 10 см, шагами. </a:t>
            </a:r>
          </a:p>
        </p:txBody>
      </p:sp>
    </p:spTree>
    <p:extLst>
      <p:ext uri="{BB962C8B-B14F-4D97-AF65-F5344CB8AC3E}">
        <p14:creationId xmlns:p14="http://schemas.microsoft.com/office/powerpoint/2010/main" val="111008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</TotalTime>
  <Words>394</Words>
  <Application>Microsoft Office PowerPoint</Application>
  <PresentationFormat>Экран (4:3)</PresentationFormat>
  <Paragraphs>43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«К дальним селам, городам Кто идет по проводам? Светлое величество! Это…  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Правила электробезопасности</vt:lpstr>
      <vt:lpstr>Может ли быть электричество причиной пожара?</vt:lpstr>
      <vt:lpstr>Чтобы электричество не стало причиной пожара</vt:lpstr>
      <vt:lpstr>Первая помощь при поражении электрическим током.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Левановы</dc:creator>
  <cp:lastModifiedBy>Левановы</cp:lastModifiedBy>
  <cp:revision>17</cp:revision>
  <dcterms:created xsi:type="dcterms:W3CDTF">2014-11-09T10:51:26Z</dcterms:created>
  <dcterms:modified xsi:type="dcterms:W3CDTF">2014-11-09T12:57:09Z</dcterms:modified>
</cp:coreProperties>
</file>