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98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F97EE-CF83-436C-BDD9-E638F8F0CC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038CE-0BCF-4F9E-A884-A6D7750DE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876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038CE-0BCF-4F9E-A884-A6D7750DE8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9743" y="428604"/>
            <a:ext cx="92237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Атомные электростанции.</a:t>
            </a:r>
          </a:p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Рисунок 4" descr="emsl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032000"/>
            <a:ext cx="3810000" cy="279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491880" y="5129344"/>
            <a:ext cx="5508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Презентацию подготовил: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преподаватель –организатор ОБЖ</a:t>
            </a:r>
          </a:p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МОУ «СОШ №84»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г.Саратова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Лезин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Алексей Николаевич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80442551_fcdf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638155" y="785794"/>
            <a:ext cx="3048000" cy="30384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3570" y="642918"/>
            <a:ext cx="3053866" cy="5092374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Аэлектростанция</a:t>
            </a:r>
            <a:r>
              <a:rPr lang="ru-RU" sz="1600" dirty="0" smtClean="0"/>
              <a:t> </a:t>
            </a:r>
            <a:r>
              <a:rPr lang="ru-RU" sz="1600" dirty="0" smtClean="0"/>
              <a:t>(АЭС) — ядерная установка для производства энергии в заданных режимах и условиях применения, располагающаяся в пределах определенной проектом территории, на которой для осуществления этой цели используются ядерный реактор (реакторы) и комплекс необходимых систем, устройств, оборудования и сооружений с необходимыми работниками (персоналом)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285860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 второй половине 40-х гг., ещё до окончания работ по созданию первой советской атомной бомбы (её испытание состоялось 29 августа 1949 года), советские учёные приступили к разработке первых проектов мирного использования атомной энергии, генеральным направлением которого сразу же стала электроэнергетика.</a:t>
            </a:r>
          </a:p>
          <a:p>
            <a:r>
              <a:rPr lang="ru-RU" dirty="0" smtClean="0"/>
              <a:t>В мае 1950 года близ посёлка </a:t>
            </a:r>
            <a:r>
              <a:rPr lang="ru-RU" dirty="0" err="1" smtClean="0"/>
              <a:t>Обнинское</a:t>
            </a:r>
            <a:r>
              <a:rPr lang="ru-RU" dirty="0" smtClean="0"/>
              <a:t> Калужской области начались работы по строительству первой в мире АЭС. Первая в мире промышленная атомная электростанция мощностью 5 МВт была запущена 27 июня 1954 года в СССР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3" y="142852"/>
            <a:ext cx="75724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 создания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aes_tez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42976" y="3714752"/>
            <a:ext cx="5643602" cy="272491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071546"/>
            <a:ext cx="82868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Казалось, всё было хорошо, но случилось ЧП.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28" y="500042"/>
            <a:ext cx="39290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 1986 году — масштабная катастрофа на Чернобыльской АЭС, которая, помимо непосредственных последствий, серьёзно отразилась на всей ядерной энергетике в целом. Она вынудила специалистов всего мира переоценить проблему безопасности АЭС и задуматься о необходимости международного сотрудничества в целях повышения безопасности АЭС.</a:t>
            </a:r>
            <a:endParaRPr lang="ru-RU" dirty="0"/>
          </a:p>
        </p:txBody>
      </p:sp>
      <p:pic>
        <p:nvPicPr>
          <p:cNvPr id="3" name="Рисунок 2" descr="1240700928_chernobyl-vzry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571480"/>
            <a:ext cx="4762500" cy="3076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357166"/>
            <a:ext cx="8182004" cy="5305081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Разрушение носило взрывной характер, реактор был полностью разрушен, и в окружающую среду было выброшено большое количество радиоактивных веществ. Авария расценивается как крупнейшая в своём роде за всю историю ядерной энергетики, как по предполагаемому количеству погибших и пострадавших от её последствий людей, так и по экономическому ущербу. На момент аварии Чернобыльская АЭС была самой мощной в СССР. 31 человек погиб в течение первых 3-х месяцев после аварии; отдалённые последствия облучения, выявленные за последующие 15 лет, стали причиной гибели от 60 до 80 человек источник не указан 210 дней]. 134 человека перенесли лучевую болезнь той или иной степени тяжести, более 115 тыс. человек из 30-километровой зоны были эвакуированы. Для ликвидации последствий были мобилизованы значительные ресурсы, более 600 тыс. человек участвовали в ликвидации последствий аварии.</a:t>
            </a:r>
          </a:p>
          <a:p>
            <a:endParaRPr lang="ru-RU" sz="1600" dirty="0" smtClean="0"/>
          </a:p>
          <a:p>
            <a:r>
              <a:rPr lang="ru-RU" sz="1600" dirty="0" smtClean="0"/>
              <a:t>В отличие от бомбардировок Хиросимы и Нагасаки, взрыв напоминал очень мощную «грязную бомбу» — основным поражающим фактором стало радиоактивное заражение. Радиоактивное облако от аварии прошло над европейской частью СССР, Восточной Европой и Скандинавией. Примерно 60 % радиоактивных осадков выпало на территории Белоруссии.</a:t>
            </a:r>
          </a:p>
          <a:p>
            <a:endParaRPr lang="ru-RU" sz="1600" dirty="0" smtClean="0"/>
          </a:p>
          <a:p>
            <a:r>
              <a:rPr lang="ru-RU" sz="1600" dirty="0" smtClean="0"/>
              <a:t>Чернобыльская авария стала событием большого общественно-политического значения для СССР, и это наложило определённый отпечаток на ход расследования её причин[4]. Подход к интерпретации фактов и обстоятельств аварии менялся с течением времени, и полностью единого мнения нет до сих пор.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006-3945.jpg"/>
          <p:cNvPicPr>
            <a:picLocks noChangeAspect="1"/>
          </p:cNvPicPr>
          <p:nvPr/>
        </p:nvPicPr>
        <p:blipFill>
          <a:blip r:embed="rId2"/>
          <a:srcRect b="12698"/>
          <a:stretch>
            <a:fillRect/>
          </a:stretch>
        </p:blipFill>
        <p:spPr>
          <a:xfrm>
            <a:off x="571472" y="928670"/>
            <a:ext cx="7967749" cy="5143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4612" y="357166"/>
            <a:ext cx="2593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После взрыва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446</Words>
  <Application>Microsoft Office PowerPoint</Application>
  <PresentationFormat>Экран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Гость</cp:lastModifiedBy>
  <cp:revision>9</cp:revision>
  <dcterms:modified xsi:type="dcterms:W3CDTF">2014-11-19T11:02:01Z</dcterms:modified>
</cp:coreProperties>
</file>