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7" r:id="rId4"/>
    <p:sldId id="258" r:id="rId5"/>
    <p:sldId id="260" r:id="rId6"/>
    <p:sldId id="259" r:id="rId7"/>
    <p:sldId id="261" r:id="rId8"/>
    <p:sldId id="262" r:id="rId9"/>
    <p:sldId id="267" r:id="rId10"/>
    <p:sldId id="269" r:id="rId11"/>
    <p:sldId id="263" r:id="rId12"/>
    <p:sldId id="265" r:id="rId13"/>
    <p:sldId id="266" r:id="rId14"/>
    <p:sldId id="268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85" autoAdjust="0"/>
    <p:restoredTop sz="94660"/>
  </p:normalViewPr>
  <p:slideViewPr>
    <p:cSldViewPr>
      <p:cViewPr varScale="1">
        <p:scale>
          <a:sx n="74" d="100"/>
          <a:sy n="74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4E668-84EB-48AE-A088-41529C2C09A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B05E4-CB83-43CF-9E2D-9DAB4B7A46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4E668-84EB-48AE-A088-41529C2C09A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B05E4-CB83-43CF-9E2D-9DAB4B7A4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4E668-84EB-48AE-A088-41529C2C09A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B05E4-CB83-43CF-9E2D-9DAB4B7A4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4E668-84EB-48AE-A088-41529C2C09A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B05E4-CB83-43CF-9E2D-9DAB4B7A4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4E668-84EB-48AE-A088-41529C2C09A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B05E4-CB83-43CF-9E2D-9DAB4B7A46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4E668-84EB-48AE-A088-41529C2C09A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B05E4-CB83-43CF-9E2D-9DAB4B7A4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4E668-84EB-48AE-A088-41529C2C09A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B05E4-CB83-43CF-9E2D-9DAB4B7A4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4E668-84EB-48AE-A088-41529C2C09A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B05E4-CB83-43CF-9E2D-9DAB4B7A4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4E668-84EB-48AE-A088-41529C2C09A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B05E4-CB83-43CF-9E2D-9DAB4B7A46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4E668-84EB-48AE-A088-41529C2C09A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B05E4-CB83-43CF-9E2D-9DAB4B7A4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4E668-84EB-48AE-A088-41529C2C09A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B05E4-CB83-43CF-9E2D-9DAB4B7A46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3A4E668-84EB-48AE-A088-41529C2C09A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ECB05E4-CB83-43CF-9E2D-9DAB4B7A46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А3. Речевые ошибки.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28736"/>
            <a:ext cx="7862150" cy="4819664"/>
          </a:xfrm>
        </p:spPr>
        <p:txBody>
          <a:bodyPr/>
          <a:lstStyle/>
          <a:p>
            <a:pPr algn="r"/>
            <a:r>
              <a:rPr lang="ru-RU" dirty="0" smtClean="0"/>
              <a:t>Самоподготовка к ЕГЭ. Повторяем числительные и существительные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5429264"/>
            <a:ext cx="4857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Презентацию подготовила Бакшеева Т.К.,</a:t>
            </a:r>
          </a:p>
          <a:p>
            <a:pPr algn="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учитель русского языка  МОУ «СОШ №82</a:t>
            </a:r>
          </a:p>
          <a:p>
            <a:pPr algn="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г. Котласа Архангельской области.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Picture 12" descr="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488278"/>
            <a:ext cx="3886221" cy="29200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1000108"/>
          </a:xfrm>
        </p:spPr>
        <p:txBody>
          <a:bodyPr/>
          <a:lstStyle/>
          <a:p>
            <a:r>
              <a:rPr lang="ru-RU" u="sng" dirty="0" smtClean="0"/>
              <a:t>Найди   ошибки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785794"/>
            <a:ext cx="8215338" cy="607220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40. Рукопись   состояла   из   триста   шестисот   страниц</a:t>
            </a:r>
          </a:p>
          <a:p>
            <a:pPr>
              <a:buNone/>
            </a:pPr>
            <a:r>
              <a:rPr lang="ru-RU" dirty="0" smtClean="0"/>
              <a:t>41.Голос   стал   звонче</a:t>
            </a:r>
          </a:p>
          <a:p>
            <a:pPr>
              <a:buNone/>
            </a:pPr>
            <a:r>
              <a:rPr lang="ru-RU" dirty="0" smtClean="0"/>
              <a:t>42. Наиболее   интересно</a:t>
            </a:r>
          </a:p>
          <a:p>
            <a:pPr>
              <a:buNone/>
            </a:pPr>
            <a:r>
              <a:rPr lang="ru-RU" dirty="0" smtClean="0"/>
              <a:t>43.Менее   </a:t>
            </a:r>
            <a:r>
              <a:rPr lang="ru-RU" dirty="0" err="1" smtClean="0"/>
              <a:t>пятиста</a:t>
            </a:r>
            <a:r>
              <a:rPr lang="ru-RU" dirty="0" smtClean="0"/>
              <a:t>  лет</a:t>
            </a:r>
          </a:p>
          <a:p>
            <a:pPr>
              <a:buNone/>
            </a:pPr>
            <a:r>
              <a:rPr lang="ru-RU" dirty="0" smtClean="0"/>
              <a:t>44.Пирог   с   </a:t>
            </a:r>
            <a:r>
              <a:rPr lang="ru-RU" dirty="0" err="1" smtClean="0"/>
              <a:t>повидлой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45.Несколько   метров   кружевцев</a:t>
            </a:r>
          </a:p>
          <a:p>
            <a:pPr>
              <a:buNone/>
            </a:pPr>
            <a:r>
              <a:rPr lang="ru-RU" dirty="0" smtClean="0"/>
              <a:t>46.Пять   </a:t>
            </a:r>
            <a:r>
              <a:rPr lang="ru-RU" dirty="0" err="1" smtClean="0"/>
              <a:t>болотец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47.Выучил пять  басней</a:t>
            </a:r>
          </a:p>
          <a:p>
            <a:pPr>
              <a:buNone/>
            </a:pPr>
            <a:r>
              <a:rPr lang="ru-RU" dirty="0" smtClean="0"/>
              <a:t>48.Несколько   одеяльцев</a:t>
            </a:r>
          </a:p>
          <a:p>
            <a:pPr>
              <a:buNone/>
            </a:pPr>
            <a:r>
              <a:rPr lang="ru-RU" dirty="0" smtClean="0"/>
              <a:t>49. Шесть   полотенец</a:t>
            </a:r>
          </a:p>
          <a:p>
            <a:pPr>
              <a:buNone/>
            </a:pPr>
            <a:r>
              <a:rPr lang="ru-RU" dirty="0" smtClean="0"/>
              <a:t>50. Воспалённые дёсна.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862150" cy="785794"/>
          </a:xfrm>
        </p:spPr>
        <p:txBody>
          <a:bodyPr/>
          <a:lstStyle/>
          <a:p>
            <a:r>
              <a:rPr lang="ru-RU" u="sng" dirty="0" smtClean="0"/>
              <a:t>Проверка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14356"/>
            <a:ext cx="7933588" cy="61436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1.Девят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сот    </a:t>
            </a:r>
            <a:r>
              <a:rPr lang="ru-RU" dirty="0" err="1" smtClean="0"/>
              <a:t>девяно</a:t>
            </a:r>
            <a:r>
              <a:rPr lang="ru-RU" b="1" dirty="0" err="1" smtClean="0">
                <a:solidFill>
                  <a:srgbClr val="FF0000"/>
                </a:solidFill>
              </a:rPr>
              <a:t>стА</a:t>
            </a:r>
            <a:r>
              <a:rPr lang="ru-RU" dirty="0" smtClean="0"/>
              <a:t>    девяти</a:t>
            </a:r>
          </a:p>
          <a:p>
            <a:pPr>
              <a:buNone/>
            </a:pPr>
            <a:r>
              <a:rPr lang="ru-RU" dirty="0" smtClean="0"/>
              <a:t>2.</a:t>
            </a:r>
            <a:r>
              <a:rPr lang="ru-RU" b="1" dirty="0" smtClean="0">
                <a:solidFill>
                  <a:srgbClr val="FF0000"/>
                </a:solidFill>
              </a:rPr>
              <a:t>ОбЕих</a:t>
            </a:r>
            <a:r>
              <a:rPr lang="ru-RU" dirty="0" smtClean="0"/>
              <a:t>   книг</a:t>
            </a:r>
          </a:p>
          <a:p>
            <a:pPr>
              <a:buNone/>
            </a:pPr>
            <a:r>
              <a:rPr lang="ru-RU" dirty="0" smtClean="0"/>
              <a:t>3.Устаревшие  драйверы</a:t>
            </a:r>
          </a:p>
          <a:p>
            <a:pPr>
              <a:buNone/>
            </a:pPr>
            <a:r>
              <a:rPr lang="ru-RU" dirty="0" smtClean="0"/>
              <a:t>4.О  </a:t>
            </a:r>
            <a:r>
              <a:rPr lang="ru-RU" b="1" dirty="0" err="1" smtClean="0">
                <a:solidFill>
                  <a:srgbClr val="FF0000"/>
                </a:solidFill>
              </a:rPr>
              <a:t>стА</a:t>
            </a:r>
            <a:r>
              <a:rPr lang="ru-RU" dirty="0" smtClean="0"/>
              <a:t>  семидесяти   двух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5.Более    ЛЕГКО    или    ЛЕГЧЕ</a:t>
            </a:r>
          </a:p>
          <a:p>
            <a:pPr>
              <a:buNone/>
            </a:pPr>
            <a:r>
              <a:rPr lang="ru-RU" dirty="0" smtClean="0"/>
              <a:t>6.Семьюстами   </a:t>
            </a:r>
            <a:r>
              <a:rPr lang="ru-RU" dirty="0" err="1" smtClean="0"/>
              <a:t>пят</a:t>
            </a:r>
            <a:r>
              <a:rPr lang="ru-RU" b="1" dirty="0" err="1" smtClean="0">
                <a:solidFill>
                  <a:srgbClr val="FF0000"/>
                </a:solidFill>
              </a:rPr>
              <a:t>ЬЮ</a:t>
            </a:r>
            <a:r>
              <a:rPr lang="ru-RU" dirty="0" err="1" smtClean="0"/>
              <a:t>десятью</a:t>
            </a:r>
            <a:r>
              <a:rPr lang="ru-RU" dirty="0" smtClean="0"/>
              <a:t>   пятью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7.Наиболее  </a:t>
            </a:r>
            <a:r>
              <a:rPr lang="ru-RU" b="1" dirty="0" err="1" smtClean="0">
                <a:solidFill>
                  <a:srgbClr val="FF0000"/>
                </a:solidFill>
              </a:rPr>
              <a:t>важнЫЙ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или   </a:t>
            </a:r>
            <a:r>
              <a:rPr lang="ru-RU" b="1" dirty="0" smtClean="0">
                <a:solidFill>
                  <a:srgbClr val="FF0000"/>
                </a:solidFill>
              </a:rPr>
              <a:t>ВАЖНЕЙШИЙ</a:t>
            </a:r>
          </a:p>
          <a:p>
            <a:pPr>
              <a:buNone/>
            </a:pPr>
            <a:r>
              <a:rPr lang="ru-RU" dirty="0" smtClean="0"/>
              <a:t>8.С  </a:t>
            </a:r>
            <a:r>
              <a:rPr lang="ru-RU" dirty="0" err="1" smtClean="0"/>
              <a:t>дв</a:t>
            </a:r>
            <a:r>
              <a:rPr lang="ru-RU" b="1" dirty="0" err="1" smtClean="0">
                <a:solidFill>
                  <a:srgbClr val="FF0000"/>
                </a:solidFill>
              </a:rPr>
              <a:t>УМЯ</a:t>
            </a:r>
            <a:r>
              <a:rPr lang="ru-RU" dirty="0" err="1" smtClean="0"/>
              <a:t>ст</a:t>
            </a:r>
            <a:r>
              <a:rPr lang="ru-RU" b="1" dirty="0" err="1" smtClean="0">
                <a:solidFill>
                  <a:srgbClr val="FF0000"/>
                </a:solidFill>
              </a:rPr>
              <a:t>АМИ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   рублями</a:t>
            </a:r>
          </a:p>
          <a:p>
            <a:pPr>
              <a:buNone/>
            </a:pPr>
            <a:r>
              <a:rPr lang="ru-RU" dirty="0" smtClean="0"/>
              <a:t>9.Килограмм </a:t>
            </a:r>
            <a:r>
              <a:rPr lang="ru-RU" dirty="0" err="1" smtClean="0"/>
              <a:t>абрикос</a:t>
            </a:r>
            <a:r>
              <a:rPr lang="ru-RU" b="1" dirty="0" err="1" smtClean="0">
                <a:solidFill>
                  <a:srgbClr val="FF0000"/>
                </a:solidFill>
              </a:rPr>
              <a:t>ОВ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10.Пара джинсов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714356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ПРОВЕРКА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714356"/>
            <a:ext cx="8001024" cy="61436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11.Директора   предприятий</a:t>
            </a:r>
          </a:p>
          <a:p>
            <a:pPr>
              <a:buNone/>
            </a:pPr>
            <a:r>
              <a:rPr lang="ru-RU" dirty="0" smtClean="0"/>
              <a:t>12.Обоих   стульев</a:t>
            </a:r>
          </a:p>
          <a:p>
            <a:pPr>
              <a:buNone/>
            </a:pPr>
            <a:r>
              <a:rPr lang="ru-RU" dirty="0" smtClean="0"/>
              <a:t>13. Билеты   без   мест</a:t>
            </a:r>
          </a:p>
          <a:p>
            <a:pPr>
              <a:buNone/>
            </a:pPr>
            <a:r>
              <a:rPr lang="ru-RU" dirty="0" smtClean="0"/>
              <a:t>14. С  тремястами   книгами</a:t>
            </a:r>
          </a:p>
          <a:p>
            <a:pPr>
              <a:buNone/>
            </a:pPr>
            <a:r>
              <a:rPr lang="ru-RU" dirty="0" smtClean="0"/>
              <a:t>15. Несколько   </a:t>
            </a:r>
            <a:r>
              <a:rPr lang="ru-RU" dirty="0" err="1" smtClean="0"/>
              <a:t>ожерел</a:t>
            </a:r>
            <a:r>
              <a:rPr lang="ru-RU" b="1" dirty="0" err="1" smtClean="0">
                <a:solidFill>
                  <a:srgbClr val="FF0000"/>
                </a:solidFill>
              </a:rPr>
              <a:t>ИЙ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16.Более   умный</a:t>
            </a:r>
          </a:p>
          <a:p>
            <a:pPr>
              <a:buNone/>
            </a:pPr>
            <a:r>
              <a:rPr lang="ru-RU" dirty="0" smtClean="0"/>
              <a:t>17. </a:t>
            </a:r>
            <a:r>
              <a:rPr lang="ru-RU" dirty="0" err="1" smtClean="0"/>
              <a:t>Красив</a:t>
            </a:r>
            <a:r>
              <a:rPr lang="ru-RU" b="1" dirty="0" err="1" smtClean="0">
                <a:solidFill>
                  <a:srgbClr val="FF0000"/>
                </a:solidFill>
              </a:rPr>
              <a:t>ЫЙ</a:t>
            </a:r>
            <a:r>
              <a:rPr lang="ru-RU" dirty="0" smtClean="0"/>
              <a:t>    тюль</a:t>
            </a:r>
          </a:p>
          <a:p>
            <a:pPr>
              <a:buNone/>
            </a:pPr>
            <a:r>
              <a:rPr lang="ru-RU" dirty="0" smtClean="0"/>
              <a:t>18. Опытные   </a:t>
            </a:r>
            <a:r>
              <a:rPr lang="ru-RU" dirty="0" err="1" smtClean="0"/>
              <a:t>шофер</a:t>
            </a:r>
            <a:r>
              <a:rPr lang="ru-RU" b="1" dirty="0" err="1" smtClean="0">
                <a:solidFill>
                  <a:srgbClr val="FF0000"/>
                </a:solidFill>
              </a:rPr>
              <a:t>Ы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19.Пара    </a:t>
            </a:r>
            <a:r>
              <a:rPr lang="ru-RU" dirty="0" err="1" smtClean="0"/>
              <a:t>носк</a:t>
            </a:r>
            <a:r>
              <a:rPr lang="ru-RU" b="1" dirty="0" err="1" smtClean="0">
                <a:solidFill>
                  <a:srgbClr val="FF0000"/>
                </a:solidFill>
              </a:rPr>
              <a:t>ОВ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20. На   </a:t>
            </a:r>
            <a:r>
              <a:rPr lang="ru-RU" b="1" dirty="0" err="1" smtClean="0">
                <a:solidFill>
                  <a:srgbClr val="FF0000"/>
                </a:solidFill>
              </a:rPr>
              <a:t>обЕих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 сторонах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857232"/>
          </a:xfrm>
        </p:spPr>
        <p:txBody>
          <a:bodyPr>
            <a:normAutofit/>
          </a:bodyPr>
          <a:lstStyle/>
          <a:p>
            <a:r>
              <a:rPr lang="ru-RU" u="sng" dirty="0" smtClean="0"/>
              <a:t>ПРОВЕРКА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14356"/>
            <a:ext cx="8143900" cy="614364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21.ДвЕ   </a:t>
            </a:r>
            <a:r>
              <a:rPr lang="ru-RU" b="1" dirty="0" err="1" smtClean="0">
                <a:solidFill>
                  <a:srgbClr val="FF0000"/>
                </a:solidFill>
              </a:rPr>
              <a:t>девушкИ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22.Несколько    </a:t>
            </a:r>
            <a:r>
              <a:rPr lang="ru-RU" dirty="0" err="1" smtClean="0"/>
              <a:t>ясл</a:t>
            </a:r>
            <a:r>
              <a:rPr lang="ru-RU" b="1" dirty="0" err="1" smtClean="0">
                <a:solidFill>
                  <a:srgbClr val="FF0000"/>
                </a:solidFill>
              </a:rPr>
              <a:t>ЕЙ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ru-RU" dirty="0" smtClean="0"/>
              <a:t>23. Составили   договоры</a:t>
            </a:r>
          </a:p>
          <a:p>
            <a:pPr>
              <a:buNone/>
            </a:pPr>
            <a:r>
              <a:rPr lang="ru-RU" dirty="0" smtClean="0"/>
              <a:t>24. Несколько   </a:t>
            </a:r>
            <a:r>
              <a:rPr lang="ru-RU" dirty="0" err="1" smtClean="0"/>
              <a:t>бедуин</a:t>
            </a:r>
            <a:r>
              <a:rPr lang="ru-RU" b="1" dirty="0" err="1" smtClean="0">
                <a:solidFill>
                  <a:srgbClr val="FF0000"/>
                </a:solidFill>
              </a:rPr>
              <a:t>ОВ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25.Ждали   </a:t>
            </a:r>
            <a:r>
              <a:rPr lang="ru-RU" dirty="0" err="1" smtClean="0"/>
              <a:t>суд</a:t>
            </a:r>
            <a:r>
              <a:rPr lang="ru-RU" b="1" dirty="0" err="1" smtClean="0">
                <a:solidFill>
                  <a:srgbClr val="FF0000"/>
                </a:solidFill>
              </a:rPr>
              <a:t>ЕЙ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26.Килограмм    </a:t>
            </a:r>
            <a:r>
              <a:rPr lang="ru-RU" dirty="0" err="1" smtClean="0"/>
              <a:t>ваф</a:t>
            </a:r>
            <a:r>
              <a:rPr lang="ru-RU" b="1" dirty="0" err="1" smtClean="0">
                <a:solidFill>
                  <a:srgbClr val="FF0000"/>
                </a:solidFill>
              </a:rPr>
              <a:t>ЕЛЬ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27. Две   пары   </a:t>
            </a:r>
            <a:r>
              <a:rPr lang="ru-RU" dirty="0" err="1" smtClean="0"/>
              <a:t>туф</a:t>
            </a:r>
            <a:r>
              <a:rPr lang="ru-RU" b="1" dirty="0" err="1" smtClean="0">
                <a:solidFill>
                  <a:srgbClr val="FF0000"/>
                </a:solidFill>
              </a:rPr>
              <a:t>ЕЛЬ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28.Вкусные   </a:t>
            </a:r>
            <a:r>
              <a:rPr lang="ru-RU" dirty="0" err="1" smtClean="0"/>
              <a:t>торт</a:t>
            </a:r>
            <a:r>
              <a:rPr lang="ru-RU" b="1" dirty="0" err="1" smtClean="0">
                <a:solidFill>
                  <a:srgbClr val="FF0000"/>
                </a:solidFill>
              </a:rPr>
              <a:t>Ы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29. Пять   ампер</a:t>
            </a:r>
          </a:p>
          <a:p>
            <a:pPr>
              <a:buNone/>
            </a:pPr>
            <a:r>
              <a:rPr lang="ru-RU" dirty="0" smtClean="0"/>
              <a:t>30.Их    компьютеры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857232"/>
          </a:xfrm>
        </p:spPr>
        <p:txBody>
          <a:bodyPr/>
          <a:lstStyle/>
          <a:p>
            <a:r>
              <a:rPr lang="ru-RU" u="sng" dirty="0" smtClean="0"/>
              <a:t>Проверка.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14356"/>
            <a:ext cx="7933588" cy="61436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31.Пятеро    учеников</a:t>
            </a:r>
          </a:p>
          <a:p>
            <a:pPr>
              <a:buNone/>
            </a:pPr>
            <a:r>
              <a:rPr lang="ru-RU" sz="3600" dirty="0" smtClean="0"/>
              <a:t>32.Семиста     рублей</a:t>
            </a:r>
          </a:p>
          <a:p>
            <a:pPr>
              <a:buNone/>
            </a:pPr>
            <a:r>
              <a:rPr lang="ru-RU" sz="3600" dirty="0" smtClean="0"/>
              <a:t>33. Двадцать   </a:t>
            </a:r>
            <a:r>
              <a:rPr lang="ru-RU" sz="3600" dirty="0" err="1" smtClean="0"/>
              <a:t>пет</a:t>
            </a:r>
            <a:r>
              <a:rPr lang="ru-RU" sz="3600" b="1" dirty="0" err="1" smtClean="0">
                <a:solidFill>
                  <a:srgbClr val="FF0000"/>
                </a:solidFill>
              </a:rPr>
              <a:t>ЕЛЬ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dirty="0" smtClean="0"/>
              <a:t>34. Опытные   </a:t>
            </a:r>
            <a:r>
              <a:rPr lang="ru-RU" sz="3600" dirty="0" err="1" smtClean="0"/>
              <a:t>тренер</a:t>
            </a:r>
            <a:r>
              <a:rPr lang="ru-RU" sz="3600" b="1" dirty="0" err="1" smtClean="0">
                <a:solidFill>
                  <a:srgbClr val="FF0000"/>
                </a:solidFill>
              </a:rPr>
              <a:t>Ы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dirty="0" smtClean="0"/>
              <a:t>35.Пачка   макарон</a:t>
            </a:r>
          </a:p>
          <a:p>
            <a:pPr>
              <a:buNone/>
            </a:pPr>
            <a:r>
              <a:rPr lang="ru-RU" sz="3600" dirty="0" smtClean="0"/>
              <a:t>36.Пят</a:t>
            </a:r>
            <a:r>
              <a:rPr lang="ru-RU" sz="3600" b="1" dirty="0" smtClean="0">
                <a:solidFill>
                  <a:srgbClr val="FF0000"/>
                </a:solidFill>
              </a:rPr>
              <a:t>Ь</a:t>
            </a:r>
            <a:r>
              <a:rPr lang="ru-RU" sz="3600" dirty="0" smtClean="0"/>
              <a:t>сот   пятьдесят   пятая  страница</a:t>
            </a:r>
          </a:p>
          <a:p>
            <a:pPr>
              <a:buNone/>
            </a:pPr>
            <a:r>
              <a:rPr lang="ru-RU" sz="3600" dirty="0" smtClean="0"/>
              <a:t>37. Килограмм    баклажанов</a:t>
            </a:r>
          </a:p>
          <a:p>
            <a:pPr>
              <a:buNone/>
            </a:pPr>
            <a:r>
              <a:rPr lang="ru-RU" sz="3600" dirty="0" smtClean="0"/>
              <a:t>38. Пять     </a:t>
            </a:r>
            <a:r>
              <a:rPr lang="ru-RU" sz="3600" dirty="0" err="1" smtClean="0"/>
              <a:t>купон</a:t>
            </a:r>
            <a:r>
              <a:rPr lang="ru-RU" sz="3600" b="1" dirty="0" err="1" smtClean="0">
                <a:solidFill>
                  <a:srgbClr val="FF0000"/>
                </a:solidFill>
              </a:rPr>
              <a:t>ОВ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dirty="0" smtClean="0"/>
              <a:t>39.Известные     </a:t>
            </a:r>
            <a:r>
              <a:rPr lang="ru-RU" sz="3600" dirty="0" err="1" smtClean="0"/>
              <a:t>профессор</a:t>
            </a:r>
            <a:r>
              <a:rPr lang="ru-RU" sz="3600" b="1" dirty="0" err="1" smtClean="0">
                <a:solidFill>
                  <a:srgbClr val="FF0000"/>
                </a:solidFill>
              </a:rPr>
              <a:t>А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785794"/>
          </a:xfrm>
        </p:spPr>
        <p:txBody>
          <a:bodyPr/>
          <a:lstStyle/>
          <a:p>
            <a:r>
              <a:rPr lang="ru-RU" u="sng" dirty="0" smtClean="0"/>
              <a:t>ПРОВЕРКА.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571480"/>
            <a:ext cx="7933588" cy="60007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40. Рукопись   состояла   из   </a:t>
            </a:r>
            <a:r>
              <a:rPr lang="ru-RU" dirty="0" err="1" smtClean="0"/>
              <a:t>тр</a:t>
            </a:r>
            <a:r>
              <a:rPr lang="ru-RU" b="1" dirty="0" err="1" smtClean="0">
                <a:solidFill>
                  <a:srgbClr val="FF0000"/>
                </a:solidFill>
              </a:rPr>
              <a:t>ЁХсОТ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/>
              <a:t>шести</a:t>
            </a:r>
            <a:r>
              <a:rPr lang="ru-RU" b="1" dirty="0" err="1" smtClean="0">
                <a:solidFill>
                  <a:srgbClr val="FF0000"/>
                </a:solidFill>
              </a:rPr>
              <a:t>ДЕСЯТИ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  страниц</a:t>
            </a:r>
          </a:p>
          <a:p>
            <a:pPr>
              <a:buNone/>
            </a:pPr>
            <a:r>
              <a:rPr lang="ru-RU" dirty="0" smtClean="0"/>
              <a:t>41.Голос   стал   звонче</a:t>
            </a:r>
          </a:p>
          <a:p>
            <a:pPr>
              <a:buNone/>
            </a:pPr>
            <a:r>
              <a:rPr lang="ru-RU" dirty="0" smtClean="0"/>
              <a:t>42. Наиболее   интересно</a:t>
            </a:r>
          </a:p>
          <a:p>
            <a:pPr>
              <a:buNone/>
            </a:pPr>
            <a:r>
              <a:rPr lang="ru-RU" dirty="0" smtClean="0"/>
              <a:t>43.Менее   </a:t>
            </a:r>
            <a:r>
              <a:rPr lang="ru-RU" dirty="0" err="1" smtClean="0"/>
              <a:t>пяти</a:t>
            </a:r>
            <a:r>
              <a:rPr lang="ru-RU" b="1" dirty="0" err="1" smtClean="0">
                <a:solidFill>
                  <a:srgbClr val="FF0000"/>
                </a:solidFill>
              </a:rPr>
              <a:t>сОТ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лет</a:t>
            </a:r>
          </a:p>
          <a:p>
            <a:pPr>
              <a:buNone/>
            </a:pPr>
            <a:r>
              <a:rPr lang="ru-RU" dirty="0" smtClean="0"/>
              <a:t>44.Пирог   с   </a:t>
            </a:r>
            <a:r>
              <a:rPr lang="ru-RU" dirty="0" err="1" smtClean="0"/>
              <a:t>повидл</a:t>
            </a:r>
            <a:r>
              <a:rPr lang="ru-RU" b="1" dirty="0" err="1" smtClean="0">
                <a:solidFill>
                  <a:srgbClr val="FF0000"/>
                </a:solidFill>
              </a:rPr>
              <a:t>ОМ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45.Несколько   метров   кружевцев</a:t>
            </a:r>
          </a:p>
          <a:p>
            <a:pPr>
              <a:buNone/>
            </a:pPr>
            <a:r>
              <a:rPr lang="ru-RU" dirty="0" smtClean="0"/>
              <a:t>46.Пять   </a:t>
            </a:r>
            <a:r>
              <a:rPr lang="ru-RU" dirty="0" err="1" smtClean="0"/>
              <a:t>болотц</a:t>
            </a:r>
            <a:r>
              <a:rPr lang="ru-RU" b="1" dirty="0" err="1" smtClean="0">
                <a:solidFill>
                  <a:srgbClr val="FF0000"/>
                </a:solidFill>
              </a:rPr>
              <a:t>ЕВ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47.Выучил пять  </a:t>
            </a:r>
            <a:r>
              <a:rPr lang="ru-RU" dirty="0" err="1" smtClean="0"/>
              <a:t>бас</a:t>
            </a:r>
            <a:r>
              <a:rPr lang="ru-RU" b="1" dirty="0" err="1" smtClean="0">
                <a:solidFill>
                  <a:srgbClr val="FF0000"/>
                </a:solidFill>
              </a:rPr>
              <a:t>ЕН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48.Несколько   </a:t>
            </a:r>
            <a:r>
              <a:rPr lang="ru-RU" dirty="0" err="1" smtClean="0"/>
              <a:t>одеял</a:t>
            </a:r>
            <a:r>
              <a:rPr lang="ru-RU" b="1" dirty="0" err="1" smtClean="0">
                <a:solidFill>
                  <a:srgbClr val="FF0000"/>
                </a:solidFill>
              </a:rPr>
              <a:t>ЕЦ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49.Шесть   полотенец</a:t>
            </a:r>
          </a:p>
          <a:p>
            <a:pPr>
              <a:buNone/>
            </a:pPr>
            <a:r>
              <a:rPr lang="ru-RU" dirty="0" smtClean="0"/>
              <a:t>50.Воспалённые </a:t>
            </a:r>
            <a:r>
              <a:rPr lang="ru-RU" dirty="0" err="1" smtClean="0"/>
              <a:t>дёсн</a:t>
            </a:r>
            <a:r>
              <a:rPr lang="ru-RU" b="1" dirty="0" err="1" smtClean="0">
                <a:solidFill>
                  <a:srgbClr val="FF0000"/>
                </a:solidFill>
              </a:rPr>
              <a:t>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</a:rPr>
              <a:t>САМООЦЕНКА</a:t>
            </a:r>
            <a:endParaRPr lang="ru-RU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357298"/>
            <a:ext cx="8072462" cy="535785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«3» - </a:t>
            </a:r>
            <a:r>
              <a:rPr lang="ru-RU" sz="5400" b="1" dirty="0" smtClean="0">
                <a:solidFill>
                  <a:srgbClr val="C00000"/>
                </a:solidFill>
              </a:rPr>
              <a:t>25-38</a:t>
            </a:r>
            <a:r>
              <a:rPr lang="ru-RU" sz="5400" dirty="0" smtClean="0"/>
              <a:t>  правильных  ответов </a:t>
            </a:r>
          </a:p>
          <a:p>
            <a:pPr>
              <a:buNone/>
            </a:pPr>
            <a:r>
              <a:rPr lang="ru-RU" sz="5400" dirty="0" smtClean="0"/>
              <a:t>  «4» - </a:t>
            </a:r>
            <a:r>
              <a:rPr lang="ru-RU" sz="5400" b="1" dirty="0" smtClean="0">
                <a:solidFill>
                  <a:srgbClr val="C00000"/>
                </a:solidFill>
              </a:rPr>
              <a:t>39 -49</a:t>
            </a:r>
          </a:p>
          <a:p>
            <a:endParaRPr lang="ru-RU" sz="5400" dirty="0" smtClean="0"/>
          </a:p>
          <a:p>
            <a:r>
              <a:rPr lang="ru-RU" sz="5400" dirty="0" smtClean="0"/>
              <a:t>«5» - </a:t>
            </a:r>
            <a:r>
              <a:rPr lang="ru-RU" sz="5400" b="1" dirty="0" smtClean="0">
                <a:solidFill>
                  <a:srgbClr val="C00000"/>
                </a:solidFill>
              </a:rPr>
              <a:t>50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5" name="Picture 9" descr="Scan200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786058"/>
            <a:ext cx="2919413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000132"/>
          </a:xfrm>
        </p:spPr>
        <p:txBody>
          <a:bodyPr/>
          <a:lstStyle/>
          <a:p>
            <a:r>
              <a:rPr lang="ru-RU" dirty="0" smtClean="0"/>
              <a:t>Использованная литература.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447800"/>
            <a:ext cx="8005026" cy="5195910"/>
          </a:xfrm>
        </p:spPr>
        <p:txBody>
          <a:bodyPr/>
          <a:lstStyle/>
          <a:p>
            <a:r>
              <a:rPr lang="ru-RU" dirty="0" smtClean="0"/>
              <a:t>Учебно-методические комплексы </a:t>
            </a:r>
            <a:r>
              <a:rPr lang="ru-RU" dirty="0" err="1" smtClean="0"/>
              <a:t>Н.А.Сениной,А.Ю.Бисерова</a:t>
            </a:r>
            <a:r>
              <a:rPr lang="ru-RU" dirty="0" smtClean="0"/>
              <a:t>, И.В.Текучёвой, Л.И.Пучковой, И.П.Васильевых, Ю.Н. Гостевой, </a:t>
            </a:r>
            <a:r>
              <a:rPr lang="ru-RU" dirty="0" err="1" smtClean="0"/>
              <a:t>Г.Т.Егораевой</a:t>
            </a:r>
            <a:endParaRPr lang="ru-RU" dirty="0" smtClean="0"/>
          </a:p>
          <a:p>
            <a:r>
              <a:rPr lang="ru-RU" dirty="0" err="1" smtClean="0"/>
              <a:t>Л.А.Шнайдерман</a:t>
            </a:r>
            <a:r>
              <a:rPr lang="ru-RU" dirty="0" smtClean="0"/>
              <a:t>   Русский язык на отлично.</a:t>
            </a:r>
          </a:p>
          <a:p>
            <a:r>
              <a:rPr lang="ru-RU" dirty="0" err="1" smtClean="0"/>
              <a:t>С.Штильман</a:t>
            </a:r>
            <a:r>
              <a:rPr lang="ru-RU" dirty="0" smtClean="0"/>
              <a:t>    Уроки русского языка в старших классах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7767662" cy="9286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u="sng" dirty="0" smtClean="0">
                <a:solidFill>
                  <a:srgbClr val="C00000"/>
                </a:solidFill>
              </a:rPr>
              <a:t>А3  </a:t>
            </a:r>
            <a:r>
              <a:rPr lang="ru-RU" u="sng" dirty="0" smtClean="0">
                <a:solidFill>
                  <a:srgbClr val="C00000"/>
                </a:solidFill>
              </a:rPr>
              <a:t>Найди ошибки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500042"/>
            <a:ext cx="7767662" cy="614366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Трое девчат</a:t>
            </a:r>
          </a:p>
          <a:p>
            <a:r>
              <a:rPr lang="ru-RU" sz="4000" dirty="0" smtClean="0"/>
              <a:t>Три ножницы</a:t>
            </a:r>
          </a:p>
          <a:p>
            <a:r>
              <a:rPr lang="ru-RU" sz="4000" dirty="0" smtClean="0"/>
              <a:t>Семеро козлят</a:t>
            </a:r>
          </a:p>
          <a:p>
            <a:r>
              <a:rPr lang="ru-RU" sz="4000" dirty="0" smtClean="0"/>
              <a:t>Четыре сутки</a:t>
            </a:r>
          </a:p>
          <a:p>
            <a:r>
              <a:rPr lang="ru-RU" sz="4000" dirty="0" smtClean="0"/>
              <a:t>Трое инженеров</a:t>
            </a:r>
          </a:p>
          <a:p>
            <a:r>
              <a:rPr lang="ru-RU" sz="4000" dirty="0" smtClean="0"/>
              <a:t>Три сани</a:t>
            </a:r>
          </a:p>
          <a:p>
            <a:r>
              <a:rPr lang="ru-RU" sz="4000" dirty="0" smtClean="0"/>
              <a:t>Пять молодых людей</a:t>
            </a:r>
          </a:p>
          <a:p>
            <a:r>
              <a:rPr lang="ru-RU" sz="4000" dirty="0" smtClean="0"/>
              <a:t>У обоих сестёр</a:t>
            </a:r>
          </a:p>
          <a:p>
            <a:r>
              <a:rPr lang="ru-RU" sz="4000" dirty="0" smtClean="0"/>
              <a:t>Их было пять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862150" cy="714356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C00000"/>
                </a:solidFill>
              </a:rPr>
              <a:t>Проверь себя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642918"/>
            <a:ext cx="7862150" cy="607223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Три   </a:t>
            </a:r>
            <a:r>
              <a:rPr lang="ru-RU" sz="3600" dirty="0" smtClean="0"/>
              <a:t>девчонки </a:t>
            </a:r>
            <a:r>
              <a:rPr lang="ru-RU" sz="3600" b="1" dirty="0" smtClean="0">
                <a:solidFill>
                  <a:srgbClr val="FF0000"/>
                </a:solidFill>
              </a:rPr>
              <a:t>(ж.р.)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Трое </a:t>
            </a:r>
            <a:r>
              <a:rPr lang="ru-RU" sz="3600" dirty="0" smtClean="0"/>
              <a:t> ножниц </a:t>
            </a:r>
            <a:r>
              <a:rPr lang="ru-RU" sz="3600" b="1" dirty="0" smtClean="0">
                <a:solidFill>
                  <a:srgbClr val="FF0000"/>
                </a:solidFill>
              </a:rPr>
              <a:t>(только во мн.ч.)</a:t>
            </a:r>
          </a:p>
          <a:p>
            <a:r>
              <a:rPr lang="ru-RU" sz="3600" dirty="0" smtClean="0"/>
              <a:t> Семеро козлят  </a:t>
            </a:r>
            <a:r>
              <a:rPr lang="ru-RU" sz="3600" b="1" dirty="0" smtClean="0">
                <a:solidFill>
                  <a:srgbClr val="FF0000"/>
                </a:solidFill>
              </a:rPr>
              <a:t>(детёныши)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Четверо</a:t>
            </a:r>
            <a:r>
              <a:rPr lang="ru-RU" sz="3600" dirty="0" smtClean="0"/>
              <a:t> суток </a:t>
            </a:r>
            <a:r>
              <a:rPr lang="ru-RU" sz="3600" b="1" dirty="0" smtClean="0">
                <a:solidFill>
                  <a:srgbClr val="FF0000"/>
                </a:solidFill>
              </a:rPr>
              <a:t>(только во мн.ч.)</a:t>
            </a:r>
          </a:p>
          <a:p>
            <a:r>
              <a:rPr lang="ru-RU" sz="3600" dirty="0" smtClean="0"/>
              <a:t>Трое инженеров </a:t>
            </a:r>
            <a:r>
              <a:rPr lang="ru-RU" sz="3600" b="1" dirty="0" smtClean="0">
                <a:solidFill>
                  <a:srgbClr val="FF0000"/>
                </a:solidFill>
              </a:rPr>
              <a:t>(м.р.)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Трое</a:t>
            </a:r>
            <a:r>
              <a:rPr lang="ru-RU" sz="3600" dirty="0" smtClean="0"/>
              <a:t> саней </a:t>
            </a:r>
            <a:r>
              <a:rPr lang="ru-RU" sz="3600" b="1" dirty="0" smtClean="0">
                <a:solidFill>
                  <a:srgbClr val="FF0000"/>
                </a:solidFill>
              </a:rPr>
              <a:t>(только во мн.ч.)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Пятеро</a:t>
            </a:r>
            <a:r>
              <a:rPr lang="ru-RU" sz="3600" dirty="0" smtClean="0"/>
              <a:t> молодых </a:t>
            </a:r>
            <a:r>
              <a:rPr lang="ru-RU" sz="3600" u="sng" dirty="0" smtClean="0">
                <a:solidFill>
                  <a:srgbClr val="FF0000"/>
                </a:solidFill>
              </a:rPr>
              <a:t>людей</a:t>
            </a:r>
          </a:p>
          <a:p>
            <a:r>
              <a:rPr lang="ru-RU" sz="3600" u="sng" dirty="0" smtClean="0"/>
              <a:t>У </a:t>
            </a:r>
            <a:r>
              <a:rPr lang="ru-RU" sz="3600" b="1" u="sng" dirty="0" smtClean="0">
                <a:solidFill>
                  <a:srgbClr val="FF0000"/>
                </a:solidFill>
              </a:rPr>
              <a:t>обеих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сестёр </a:t>
            </a:r>
            <a:r>
              <a:rPr lang="ru-RU" sz="3600" b="1" dirty="0" smtClean="0">
                <a:solidFill>
                  <a:srgbClr val="FF0000"/>
                </a:solidFill>
              </a:rPr>
              <a:t>(ж.р.)</a:t>
            </a:r>
          </a:p>
          <a:p>
            <a:r>
              <a:rPr lang="ru-RU" sz="3600" b="1" u="sng" dirty="0" smtClean="0">
                <a:solidFill>
                  <a:srgbClr val="FF0000"/>
                </a:solidFill>
              </a:rPr>
              <a:t>Их  (</a:t>
            </a:r>
            <a:r>
              <a:rPr lang="ru-RU" sz="3600" b="1" u="sng" dirty="0" err="1" smtClean="0">
                <a:solidFill>
                  <a:srgbClr val="FF0000"/>
                </a:solidFill>
              </a:rPr>
              <a:t>личн.местоим</a:t>
            </a:r>
            <a:r>
              <a:rPr lang="ru-RU" sz="3600" b="1" u="sng" dirty="0" smtClean="0">
                <a:solidFill>
                  <a:srgbClr val="FF0000"/>
                </a:solidFill>
              </a:rPr>
              <a:t>.)</a:t>
            </a:r>
            <a:r>
              <a:rPr lang="ru-RU" sz="3600" dirty="0" smtClean="0"/>
              <a:t>было  </a:t>
            </a:r>
            <a:r>
              <a:rPr lang="ru-RU" sz="3600" b="1" dirty="0" smtClean="0">
                <a:solidFill>
                  <a:srgbClr val="FF0000"/>
                </a:solidFill>
              </a:rPr>
              <a:t>пятеро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862150" cy="928670"/>
          </a:xfrm>
        </p:spPr>
        <p:txBody>
          <a:bodyPr/>
          <a:lstStyle/>
          <a:p>
            <a:r>
              <a:rPr lang="ru-RU" u="sng" dirty="0" smtClean="0">
                <a:solidFill>
                  <a:srgbClr val="C00000"/>
                </a:solidFill>
              </a:rPr>
              <a:t>Найди ошибки. Поясни.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000108"/>
            <a:ext cx="7933588" cy="5857892"/>
          </a:xfrm>
        </p:spPr>
        <p:txBody>
          <a:bodyPr/>
          <a:lstStyle/>
          <a:p>
            <a:r>
              <a:rPr lang="ru-RU" dirty="0" smtClean="0"/>
              <a:t>Двадцать   грамм</a:t>
            </a:r>
          </a:p>
          <a:p>
            <a:r>
              <a:rPr lang="ru-RU" dirty="0" smtClean="0"/>
              <a:t>Около   полтораста   книг</a:t>
            </a:r>
          </a:p>
          <a:p>
            <a:r>
              <a:rPr lang="ru-RU" dirty="0" smtClean="0"/>
              <a:t>Около  </a:t>
            </a:r>
            <a:r>
              <a:rPr lang="ru-RU" dirty="0" err="1" smtClean="0"/>
              <a:t>пятиста</a:t>
            </a:r>
            <a:r>
              <a:rPr lang="ru-RU" dirty="0" smtClean="0"/>
              <a:t>    девяноста   страниц</a:t>
            </a:r>
          </a:p>
          <a:p>
            <a:r>
              <a:rPr lang="ru-RU" dirty="0" smtClean="0"/>
              <a:t>Около полтора метров</a:t>
            </a:r>
          </a:p>
          <a:p>
            <a:r>
              <a:rPr lang="ru-RU" dirty="0" smtClean="0"/>
              <a:t>Трое   студентов</a:t>
            </a:r>
          </a:p>
          <a:p>
            <a:r>
              <a:rPr lang="ru-RU" dirty="0" smtClean="0"/>
              <a:t>Трое   подружек</a:t>
            </a:r>
          </a:p>
          <a:p>
            <a:r>
              <a:rPr lang="ru-RU" dirty="0" smtClean="0"/>
              <a:t>К    </a:t>
            </a:r>
            <a:r>
              <a:rPr lang="ru-RU" dirty="0" err="1" smtClean="0"/>
              <a:t>двумста</a:t>
            </a:r>
            <a:r>
              <a:rPr lang="ru-RU" dirty="0" smtClean="0"/>
              <a:t>    пятидесяти   пяти</a:t>
            </a:r>
          </a:p>
          <a:p>
            <a:r>
              <a:rPr lang="ru-RU" dirty="0" smtClean="0"/>
              <a:t>Трое     телят</a:t>
            </a:r>
          </a:p>
          <a:p>
            <a:r>
              <a:rPr lang="ru-RU" dirty="0" smtClean="0"/>
              <a:t>Обеих    коней</a:t>
            </a:r>
          </a:p>
          <a:p>
            <a:r>
              <a:rPr lang="ru-RU" dirty="0" smtClean="0"/>
              <a:t>Двое  ботинок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862150" cy="928670"/>
          </a:xfrm>
        </p:spPr>
        <p:txBody>
          <a:bodyPr/>
          <a:lstStyle/>
          <a:p>
            <a:r>
              <a:rPr lang="ru-RU" u="sng" dirty="0" smtClean="0">
                <a:solidFill>
                  <a:srgbClr val="C00000"/>
                </a:solidFill>
              </a:rPr>
              <a:t>Проверь себя.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000108"/>
            <a:ext cx="7933588" cy="5857892"/>
          </a:xfrm>
        </p:spPr>
        <p:txBody>
          <a:bodyPr/>
          <a:lstStyle/>
          <a:p>
            <a:r>
              <a:rPr lang="ru-RU" dirty="0" smtClean="0"/>
              <a:t>Двадцать   </a:t>
            </a:r>
            <a:r>
              <a:rPr lang="ru-RU" dirty="0" err="1" smtClean="0"/>
              <a:t>грамм</a:t>
            </a:r>
            <a:r>
              <a:rPr lang="ru-RU" b="1" dirty="0" err="1" smtClean="0">
                <a:solidFill>
                  <a:srgbClr val="FF0000"/>
                </a:solidFill>
              </a:rPr>
              <a:t>ОВ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Около   </a:t>
            </a:r>
            <a:r>
              <a:rPr lang="ru-RU" dirty="0" err="1" smtClean="0"/>
              <a:t>пол</a:t>
            </a:r>
            <a:r>
              <a:rPr lang="ru-RU" b="1" dirty="0" err="1" smtClean="0">
                <a:solidFill>
                  <a:srgbClr val="FF0000"/>
                </a:solidFill>
              </a:rPr>
              <a:t>У</a:t>
            </a:r>
            <a:r>
              <a:rPr lang="ru-RU" dirty="0" err="1" smtClean="0"/>
              <a:t>тораста</a:t>
            </a:r>
            <a:r>
              <a:rPr lang="ru-RU" dirty="0" smtClean="0"/>
              <a:t>   книг</a:t>
            </a:r>
          </a:p>
          <a:p>
            <a:r>
              <a:rPr lang="ru-RU" dirty="0" smtClean="0"/>
              <a:t>Около  </a:t>
            </a:r>
            <a:r>
              <a:rPr lang="ru-RU" dirty="0" err="1" smtClean="0"/>
              <a:t>пяти</a:t>
            </a:r>
            <a:r>
              <a:rPr lang="ru-RU" b="1" dirty="0" err="1" smtClean="0">
                <a:solidFill>
                  <a:srgbClr val="FF0000"/>
                </a:solidFill>
              </a:rPr>
              <a:t>сОТ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  девяноста   страниц</a:t>
            </a:r>
          </a:p>
          <a:p>
            <a:r>
              <a:rPr lang="ru-RU" dirty="0" smtClean="0"/>
              <a:t>Около </a:t>
            </a:r>
            <a:r>
              <a:rPr lang="ru-RU" dirty="0" err="1" smtClean="0"/>
              <a:t>пол</a:t>
            </a:r>
            <a:r>
              <a:rPr lang="ru-RU" b="1" dirty="0" err="1" smtClean="0">
                <a:solidFill>
                  <a:srgbClr val="FF0000"/>
                </a:solidFill>
              </a:rPr>
              <a:t>У</a:t>
            </a:r>
            <a:r>
              <a:rPr lang="ru-RU" dirty="0" err="1" smtClean="0"/>
              <a:t>тора</a:t>
            </a:r>
            <a:r>
              <a:rPr lang="ru-RU" dirty="0" smtClean="0"/>
              <a:t> метров</a:t>
            </a:r>
          </a:p>
          <a:p>
            <a:r>
              <a:rPr lang="ru-RU" dirty="0" smtClean="0"/>
              <a:t>Трое   студентов   </a:t>
            </a:r>
            <a:r>
              <a:rPr lang="ru-RU" b="1" dirty="0" smtClean="0">
                <a:solidFill>
                  <a:srgbClr val="FF0000"/>
                </a:solidFill>
              </a:rPr>
              <a:t>(м.р.)</a:t>
            </a:r>
          </a:p>
          <a:p>
            <a:r>
              <a:rPr lang="ru-RU" b="1" dirty="0" err="1" smtClean="0">
                <a:solidFill>
                  <a:srgbClr val="FF0000"/>
                </a:solidFill>
              </a:rPr>
              <a:t>ТрИ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 подружки </a:t>
            </a:r>
            <a:r>
              <a:rPr lang="ru-RU" b="1" dirty="0" smtClean="0">
                <a:solidFill>
                  <a:srgbClr val="FF0000"/>
                </a:solidFill>
              </a:rPr>
              <a:t>(ж.р.)</a:t>
            </a:r>
          </a:p>
          <a:p>
            <a:r>
              <a:rPr lang="ru-RU" dirty="0" smtClean="0"/>
              <a:t>К    </a:t>
            </a:r>
            <a:r>
              <a:rPr lang="ru-RU" dirty="0" err="1" smtClean="0"/>
              <a:t>двум</a:t>
            </a:r>
            <a:r>
              <a:rPr lang="ru-RU" b="1" dirty="0" err="1" smtClean="0">
                <a:solidFill>
                  <a:srgbClr val="FF0000"/>
                </a:solidFill>
              </a:rPr>
              <a:t>стаМ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  пятидесяти   пяти</a:t>
            </a:r>
          </a:p>
          <a:p>
            <a:r>
              <a:rPr lang="ru-RU" dirty="0" smtClean="0"/>
              <a:t>Трое     телят  </a:t>
            </a:r>
            <a:r>
              <a:rPr lang="ru-RU" b="1" dirty="0" smtClean="0">
                <a:solidFill>
                  <a:srgbClr val="FF0000"/>
                </a:solidFill>
              </a:rPr>
              <a:t>(детёныши)</a:t>
            </a:r>
          </a:p>
          <a:p>
            <a:r>
              <a:rPr lang="ru-RU" b="1" dirty="0" err="1" smtClean="0"/>
              <a:t>ОбОих</a:t>
            </a:r>
            <a:r>
              <a:rPr lang="ru-RU" b="1" dirty="0" smtClean="0"/>
              <a:t> </a:t>
            </a:r>
            <a:r>
              <a:rPr lang="ru-RU" dirty="0" smtClean="0"/>
              <a:t>   коней </a:t>
            </a:r>
            <a:r>
              <a:rPr lang="ru-RU" b="1" dirty="0" smtClean="0">
                <a:solidFill>
                  <a:srgbClr val="FF0000"/>
                </a:solidFill>
              </a:rPr>
              <a:t>(м.р.)</a:t>
            </a:r>
          </a:p>
          <a:p>
            <a:r>
              <a:rPr lang="ru-RU" dirty="0" smtClean="0"/>
              <a:t>Двое     ботинок  </a:t>
            </a:r>
            <a:r>
              <a:rPr lang="ru-RU" b="1" dirty="0" smtClean="0">
                <a:solidFill>
                  <a:srgbClr val="FF0000"/>
                </a:solidFill>
              </a:rPr>
              <a:t>(пара)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33688" cy="857232"/>
          </a:xfrm>
        </p:spPr>
        <p:txBody>
          <a:bodyPr>
            <a:normAutofit/>
          </a:bodyPr>
          <a:lstStyle/>
          <a:p>
            <a:r>
              <a:rPr lang="ru-RU" sz="3200" u="sng" dirty="0" smtClean="0"/>
              <a:t>Самостоятельная работа. </a:t>
            </a:r>
            <a:r>
              <a:rPr lang="ru-RU" sz="3600" u="sng" dirty="0" smtClean="0"/>
              <a:t>Найди ошибки</a:t>
            </a:r>
            <a:r>
              <a:rPr lang="ru-RU" sz="3200" u="sng" dirty="0" smtClean="0"/>
              <a:t>.</a:t>
            </a:r>
            <a:endParaRPr lang="ru-RU" sz="32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857232"/>
            <a:ext cx="7933588" cy="60007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1.Девятьсот  девяносто  девяти</a:t>
            </a:r>
          </a:p>
          <a:p>
            <a:pPr>
              <a:buNone/>
            </a:pPr>
            <a:r>
              <a:rPr lang="ru-RU" dirty="0" smtClean="0"/>
              <a:t>2.Обоих   книг</a:t>
            </a:r>
          </a:p>
          <a:p>
            <a:pPr>
              <a:buNone/>
            </a:pPr>
            <a:r>
              <a:rPr lang="ru-RU" dirty="0" smtClean="0"/>
              <a:t>3.Устаревшие  драйверы</a:t>
            </a:r>
          </a:p>
          <a:p>
            <a:pPr>
              <a:buNone/>
            </a:pPr>
            <a:r>
              <a:rPr lang="ru-RU" dirty="0" smtClean="0"/>
              <a:t>4.О  </a:t>
            </a:r>
            <a:r>
              <a:rPr lang="ru-RU" dirty="0" err="1" smtClean="0"/>
              <a:t>стах</a:t>
            </a:r>
            <a:r>
              <a:rPr lang="ru-RU" dirty="0" smtClean="0"/>
              <a:t>  семидесяти   двух</a:t>
            </a:r>
          </a:p>
          <a:p>
            <a:pPr>
              <a:buNone/>
            </a:pPr>
            <a:r>
              <a:rPr lang="ru-RU" dirty="0" smtClean="0"/>
              <a:t>5.Более   легче</a:t>
            </a:r>
          </a:p>
          <a:p>
            <a:pPr>
              <a:buNone/>
            </a:pPr>
            <a:r>
              <a:rPr lang="ru-RU" dirty="0" smtClean="0"/>
              <a:t>6.Семьюстами   </a:t>
            </a:r>
            <a:r>
              <a:rPr lang="ru-RU" dirty="0" err="1" smtClean="0"/>
              <a:t>пятидесятью</a:t>
            </a:r>
            <a:r>
              <a:rPr lang="ru-RU" dirty="0" smtClean="0"/>
              <a:t>   пятью</a:t>
            </a:r>
          </a:p>
          <a:p>
            <a:pPr>
              <a:buNone/>
            </a:pPr>
            <a:r>
              <a:rPr lang="ru-RU" dirty="0" smtClean="0"/>
              <a:t>7.Наиболее  важнейший</a:t>
            </a:r>
          </a:p>
          <a:p>
            <a:pPr>
              <a:buNone/>
            </a:pPr>
            <a:r>
              <a:rPr lang="ru-RU" dirty="0" smtClean="0"/>
              <a:t>8.С  двести  рублями</a:t>
            </a:r>
          </a:p>
          <a:p>
            <a:pPr>
              <a:buNone/>
            </a:pPr>
            <a:r>
              <a:rPr lang="ru-RU" dirty="0" smtClean="0"/>
              <a:t>9.Килограмм абрикос</a:t>
            </a:r>
          </a:p>
          <a:p>
            <a:pPr>
              <a:buNone/>
            </a:pPr>
            <a:r>
              <a:rPr lang="ru-RU" dirty="0" smtClean="0"/>
              <a:t>10.Пара джинсов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642918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Найди   ошибки.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571480"/>
            <a:ext cx="8143900" cy="62865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11.Директора   предприятий</a:t>
            </a:r>
          </a:p>
          <a:p>
            <a:pPr>
              <a:buNone/>
            </a:pPr>
            <a:r>
              <a:rPr lang="ru-RU" dirty="0" smtClean="0"/>
              <a:t>12.Обоих   стульев</a:t>
            </a:r>
          </a:p>
          <a:p>
            <a:pPr>
              <a:buNone/>
            </a:pPr>
            <a:r>
              <a:rPr lang="ru-RU" dirty="0" smtClean="0"/>
              <a:t>13. Билеты   без   </a:t>
            </a:r>
            <a:r>
              <a:rPr lang="ru-RU" dirty="0" err="1" smtClean="0"/>
              <a:t>местов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14. С  тремястами   книгами</a:t>
            </a:r>
          </a:p>
          <a:p>
            <a:pPr>
              <a:buNone/>
            </a:pPr>
            <a:r>
              <a:rPr lang="ru-RU" dirty="0" smtClean="0"/>
              <a:t>15. Несколько   </a:t>
            </a:r>
            <a:r>
              <a:rPr lang="ru-RU" dirty="0" err="1" smtClean="0"/>
              <a:t>ожерельев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16.Более   умный</a:t>
            </a:r>
          </a:p>
          <a:p>
            <a:pPr>
              <a:buNone/>
            </a:pPr>
            <a:r>
              <a:rPr lang="ru-RU" dirty="0" smtClean="0"/>
              <a:t>17. Красивая    тюль</a:t>
            </a:r>
          </a:p>
          <a:p>
            <a:pPr>
              <a:buNone/>
            </a:pPr>
            <a:r>
              <a:rPr lang="ru-RU" dirty="0" smtClean="0"/>
              <a:t>18. Опытные   шофера</a:t>
            </a:r>
          </a:p>
          <a:p>
            <a:pPr>
              <a:buNone/>
            </a:pPr>
            <a:r>
              <a:rPr lang="ru-RU" dirty="0" smtClean="0"/>
              <a:t>19.Пара    носок</a:t>
            </a:r>
          </a:p>
          <a:p>
            <a:pPr>
              <a:buNone/>
            </a:pPr>
            <a:r>
              <a:rPr lang="ru-RU" dirty="0" smtClean="0"/>
              <a:t>20. На   обоих   сторонах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785794"/>
          </a:xfrm>
        </p:spPr>
        <p:txBody>
          <a:bodyPr/>
          <a:lstStyle/>
          <a:p>
            <a:r>
              <a:rPr lang="ru-RU" u="sng" dirty="0" smtClean="0"/>
              <a:t>Найди    ошибки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85794"/>
            <a:ext cx="8001056" cy="607220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21.Двое   девушек</a:t>
            </a:r>
          </a:p>
          <a:p>
            <a:pPr>
              <a:buNone/>
            </a:pPr>
            <a:r>
              <a:rPr lang="ru-RU" dirty="0" smtClean="0"/>
              <a:t>22.Несколько    </a:t>
            </a:r>
            <a:r>
              <a:rPr lang="ru-RU" dirty="0" err="1" smtClean="0"/>
              <a:t>ясель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23. Составили   договоры</a:t>
            </a:r>
          </a:p>
          <a:p>
            <a:pPr>
              <a:buNone/>
            </a:pPr>
            <a:r>
              <a:rPr lang="ru-RU" dirty="0" smtClean="0"/>
              <a:t>24. Несколько   бедуин</a:t>
            </a:r>
          </a:p>
          <a:p>
            <a:pPr>
              <a:buNone/>
            </a:pPr>
            <a:r>
              <a:rPr lang="ru-RU" dirty="0" smtClean="0"/>
              <a:t>25.Ждали   </a:t>
            </a:r>
            <a:r>
              <a:rPr lang="ru-RU" dirty="0" err="1" smtClean="0"/>
              <a:t>судьев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26.Килограмм    вафлей</a:t>
            </a:r>
          </a:p>
          <a:p>
            <a:pPr>
              <a:buNone/>
            </a:pPr>
            <a:r>
              <a:rPr lang="ru-RU" dirty="0" smtClean="0"/>
              <a:t>27. Две   пары   туфлей</a:t>
            </a:r>
          </a:p>
          <a:p>
            <a:pPr>
              <a:buNone/>
            </a:pPr>
            <a:r>
              <a:rPr lang="ru-RU" dirty="0" smtClean="0"/>
              <a:t>28.Вкусные   торта</a:t>
            </a:r>
          </a:p>
          <a:p>
            <a:pPr>
              <a:buNone/>
            </a:pPr>
            <a:r>
              <a:rPr lang="ru-RU" dirty="0" smtClean="0"/>
              <a:t>29 Пять   ампер</a:t>
            </a:r>
          </a:p>
          <a:p>
            <a:pPr>
              <a:buNone/>
            </a:pPr>
            <a:r>
              <a:rPr lang="ru-RU" dirty="0" smtClean="0"/>
              <a:t>30.Ихние  компьютеры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785794"/>
          </a:xfrm>
        </p:spPr>
        <p:txBody>
          <a:bodyPr/>
          <a:lstStyle/>
          <a:p>
            <a:r>
              <a:rPr lang="ru-RU" u="sng" dirty="0" smtClean="0"/>
              <a:t>Найди   ошибки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714356"/>
            <a:ext cx="8005026" cy="61436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31.Пятеро учеников</a:t>
            </a:r>
          </a:p>
          <a:p>
            <a:pPr>
              <a:buNone/>
            </a:pPr>
            <a:r>
              <a:rPr lang="ru-RU" sz="3600" dirty="0" smtClean="0"/>
              <a:t>32.Семиста   рублей</a:t>
            </a:r>
          </a:p>
          <a:p>
            <a:pPr>
              <a:buNone/>
            </a:pPr>
            <a:r>
              <a:rPr lang="ru-RU" sz="3600" dirty="0" smtClean="0"/>
              <a:t>33. Двадцать   петлей</a:t>
            </a:r>
          </a:p>
          <a:p>
            <a:pPr>
              <a:buNone/>
            </a:pPr>
            <a:r>
              <a:rPr lang="ru-RU" sz="3600" dirty="0" smtClean="0"/>
              <a:t>34. Опытные   тренера</a:t>
            </a:r>
          </a:p>
          <a:p>
            <a:pPr>
              <a:buNone/>
            </a:pPr>
            <a:r>
              <a:rPr lang="ru-RU" sz="3600" dirty="0" smtClean="0"/>
              <a:t>35.Пачка   </a:t>
            </a:r>
            <a:r>
              <a:rPr lang="ru-RU" sz="3600" dirty="0" err="1" smtClean="0"/>
              <a:t>макаронов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36.Пятисот   пятьдесят   пятая  страница</a:t>
            </a:r>
          </a:p>
          <a:p>
            <a:pPr>
              <a:buNone/>
            </a:pPr>
            <a:r>
              <a:rPr lang="ru-RU" sz="3600" dirty="0" smtClean="0"/>
              <a:t>37. Килограмм   баклажанов</a:t>
            </a:r>
          </a:p>
          <a:p>
            <a:pPr>
              <a:buNone/>
            </a:pPr>
            <a:r>
              <a:rPr lang="ru-RU" sz="3600" dirty="0" smtClean="0"/>
              <a:t>38. Пять   купон</a:t>
            </a:r>
          </a:p>
          <a:p>
            <a:pPr>
              <a:buNone/>
            </a:pPr>
            <a:r>
              <a:rPr lang="ru-RU" sz="3600" dirty="0" smtClean="0"/>
              <a:t>39.Известные   профессоры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268</TotalTime>
  <Words>573</Words>
  <Application>Microsoft Office PowerPoint</Application>
  <PresentationFormat>Экран (4:3)</PresentationFormat>
  <Paragraphs>171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А3. Речевые ошибки.</vt:lpstr>
      <vt:lpstr>       А3  Найди ошибки. </vt:lpstr>
      <vt:lpstr>Проверь себя</vt:lpstr>
      <vt:lpstr>Найди ошибки. Поясни.</vt:lpstr>
      <vt:lpstr>Проверь себя.</vt:lpstr>
      <vt:lpstr>Самостоятельная работа. Найди ошибки.</vt:lpstr>
      <vt:lpstr>Найди   ошибки.</vt:lpstr>
      <vt:lpstr>Найди    ошибки</vt:lpstr>
      <vt:lpstr>Найди   ошибки.</vt:lpstr>
      <vt:lpstr>Найди   ошибки.</vt:lpstr>
      <vt:lpstr>Проверка</vt:lpstr>
      <vt:lpstr>ПРОВЕРКА</vt:lpstr>
      <vt:lpstr>ПРОВЕРКА</vt:lpstr>
      <vt:lpstr>Проверка.</vt:lpstr>
      <vt:lpstr>ПРОВЕРКА.</vt:lpstr>
      <vt:lpstr>САМООЦЕНКА</vt:lpstr>
      <vt:lpstr>Использованная литература.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А3</dc:title>
  <dc:creator>Admin</dc:creator>
  <cp:lastModifiedBy>Admin</cp:lastModifiedBy>
  <cp:revision>26</cp:revision>
  <dcterms:created xsi:type="dcterms:W3CDTF">2014-01-21T20:03:00Z</dcterms:created>
  <dcterms:modified xsi:type="dcterms:W3CDTF">2014-02-18T17:33:05Z</dcterms:modified>
</cp:coreProperties>
</file>