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  <p:sldId id="256" r:id="rId4"/>
    <p:sldId id="257" r:id="rId5"/>
    <p:sldId id="267" r:id="rId6"/>
    <p:sldId id="268" r:id="rId7"/>
    <p:sldId id="285" r:id="rId8"/>
    <p:sldId id="286" r:id="rId9"/>
    <p:sldId id="287" r:id="rId10"/>
    <p:sldId id="288" r:id="rId11"/>
    <p:sldId id="289" r:id="rId12"/>
    <p:sldId id="290" r:id="rId13"/>
    <p:sldId id="270" r:id="rId14"/>
    <p:sldId id="272" r:id="rId15"/>
    <p:sldId id="291" r:id="rId16"/>
    <p:sldId id="280" r:id="rId17"/>
    <p:sldId id="279" r:id="rId18"/>
    <p:sldId id="273" r:id="rId19"/>
    <p:sldId id="292" r:id="rId20"/>
    <p:sldId id="274" r:id="rId21"/>
    <p:sldId id="293" r:id="rId22"/>
    <p:sldId id="275" r:id="rId23"/>
    <p:sldId id="295" r:id="rId24"/>
    <p:sldId id="294" r:id="rId25"/>
    <p:sldId id="278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337F-F99E-49D9-8732-F7BA946D7661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359C2-0F16-4A8C-BD4B-5E07BBA58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20.xml"/><Relationship Id="rId12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24.xml"/><Relationship Id="rId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slide" Target="slide6.x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1619672" y="692696"/>
            <a:ext cx="6192688" cy="532859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Ох, как трудно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Жить на свете,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Не усвоив междометий!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«Угадай-ка»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15616" y="1244744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ПОМОЩЬЮ МИМИКИ И ЖЕСТОВ ИЗОБРАЗИТЕ МЕЖДОМЕТИЕ.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5" descr="j007880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60848"/>
            <a:ext cx="50405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395536" y="6165304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«Угадай-ка»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15616" y="1244744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ПОМОЩЬЮ МИМИКИ И ЖЕСТОВ ИЗОБРАЗИТЕ МЕЖДОМЕТИЕ.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6" descr="_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4176464" cy="41044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395536" y="6093296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«Угадай-ка»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15616" y="1244744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ПОМОЩЬЮ МИМИКИ И ЖЕСТОВ ИЗОБРАЗИТЕ МЕЖДОМЕТИЕ.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8" descr="j028274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71800" y="1988840"/>
            <a:ext cx="3888432" cy="3960440"/>
          </a:xfrm>
          <a:prstGeom prst="rect">
            <a:avLst/>
          </a:prstGeom>
          <a:noFill/>
        </p:spPr>
      </p:pic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395536" y="6165304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Чайнворд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59632" y="1320670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ПОДНИМИТЕ КАРТОЧКУ С ПРАВИЛЬНЫМ ОТВЕТОМ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636912"/>
            <a:ext cx="7632848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В Ж И К Ы Ш М Ы Г М У В 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763688" y="3789040"/>
            <a:ext cx="1080120" cy="64807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ВЖИК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259632" y="5229200"/>
            <a:ext cx="1080120" cy="64807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4283968" y="3789040"/>
            <a:ext cx="1080120" cy="64807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КЫШ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419872" y="5301208"/>
            <a:ext cx="1080120" cy="64807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5724128" y="5301208"/>
            <a:ext cx="1080120" cy="64807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6660232" y="3789040"/>
            <a:ext cx="1296144" cy="64807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ШМЫГ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Управляющая кнопка: назад 11">
            <a:hlinkClick r:id="rId3" action="ppaction://hlinksldjump" highlightClick="1"/>
          </p:cNvPr>
          <p:cNvSpPr/>
          <p:nvPr/>
        </p:nvSpPr>
        <p:spPr>
          <a:xfrm>
            <a:off x="395536" y="6165304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Физкультминутка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11" descr="j007882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41044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395536" y="6165304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«В некотором царстве…»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87624" y="1181821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Трансформируйте фрагмент сказки, наполнив его междометиями.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>
            <a:hlinkClick r:id="rId3" action="ppaction://hlinksldjump"/>
          </p:cNvPr>
          <p:cNvSpPr/>
          <p:nvPr/>
        </p:nvSpPr>
        <p:spPr>
          <a:xfrm>
            <a:off x="2195736" y="2924944"/>
            <a:ext cx="1872208" cy="158417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Блок-схема: узел 5">
            <a:hlinkClick r:id="rId4" action="ppaction://hlinksldjump"/>
          </p:cNvPr>
          <p:cNvSpPr/>
          <p:nvPr/>
        </p:nvSpPr>
        <p:spPr>
          <a:xfrm>
            <a:off x="5292080" y="2924944"/>
            <a:ext cx="1872208" cy="158417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395536" y="6093296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«В некотором царстве…»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612068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95536" y="6093296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«В некотором царстве…»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809750"/>
            <a:ext cx="4762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395536" y="6093296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«в запятые»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87624" y="2859035"/>
            <a:ext cx="67687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О это была райская жизнь! (Н.Гоголь)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2. Жизнь увы не вечный дар! (А.Пушкин)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3. Эй завяжи на память узелок! (А.Грибоедов)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4. Увы на разные забавы я много жизни погубил. (А.Пушкин)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5. Ушица ей-же-ей на славу сварена. (И.Крылов)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6. Мы дело кончим полюбовно но только чур не плутовать.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59632" y="1256152"/>
            <a:ext cx="7884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Вставьте пропущенные запятые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«в запятые»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87624" y="2859035"/>
            <a:ext cx="67687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О, это была райская жизнь! (Н.Гоголь)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2. Жизнь, увы, не вечный дар! (А.Пушкин)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3. Эй, завяжи на память узелок! (А.Грибоедов)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4. Увы, на разные забавы я много жизни погубил. (А.Пушкин)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5. Ушица, ей-же-ей, на славу сварена. (И.Крылов)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6. Мы дело кончим полюбовно, но только, чур, не плутовать.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59632" y="1256152"/>
            <a:ext cx="7884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Правильный ответ: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95536" y="6165304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908720"/>
            <a:ext cx="5616624" cy="50405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1124744"/>
            <a:ext cx="6048672" cy="44644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Урок-игра по теме «Междометие»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Кроссворд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27784" y="1268760"/>
          <a:ext cx="4104458" cy="4907280"/>
        </p:xfrm>
        <a:graphic>
          <a:graphicData uri="http://schemas.openxmlformats.org/drawingml/2006/table">
            <a:tbl>
              <a:tblPr/>
              <a:tblGrid>
                <a:gridCol w="1331173"/>
                <a:gridCol w="554657"/>
                <a:gridCol w="554657"/>
                <a:gridCol w="554657"/>
                <a:gridCol w="554657"/>
                <a:gridCol w="554657"/>
              </a:tblGrid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м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6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ж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96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6165304"/>
            <a:ext cx="93610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Кроссворд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99792" y="1556790"/>
          <a:ext cx="3672407" cy="4907280"/>
        </p:xfrm>
        <a:graphic>
          <a:graphicData uri="http://schemas.openxmlformats.org/drawingml/2006/table">
            <a:tbl>
              <a:tblPr/>
              <a:tblGrid>
                <a:gridCol w="1191052"/>
                <a:gridCol w="496271"/>
                <a:gridCol w="496271"/>
                <a:gridCol w="496271"/>
                <a:gridCol w="496271"/>
                <a:gridCol w="496271"/>
              </a:tblGrid>
              <a:tr h="44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э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ж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х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ь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395536" y="6093296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Найди пару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59632" y="1186467"/>
            <a:ext cx="7884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Соедините 2 части: междометие и его значение.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1916832"/>
          <a:ext cx="5616624" cy="3332940"/>
        </p:xfrm>
        <a:graphic>
          <a:graphicData uri="http://schemas.openxmlformats.org/drawingml/2006/table">
            <a:tbl>
              <a:tblPr/>
              <a:tblGrid>
                <a:gridCol w="4599835"/>
                <a:gridCol w="1016789"/>
              </a:tblGrid>
              <a:tr h="55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Призыв к тишине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Увы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Призыв откликнуться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Ай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Сожаление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Айда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Боль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Фу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Отвращение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Тс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Побуждение к движению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Алло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Найди пару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59632" y="1186467"/>
            <a:ext cx="7884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Правильный ответ: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63688" y="1844826"/>
          <a:ext cx="5832648" cy="3816420"/>
        </p:xfrm>
        <a:graphic>
          <a:graphicData uri="http://schemas.openxmlformats.org/drawingml/2006/table">
            <a:tbl>
              <a:tblPr/>
              <a:tblGrid>
                <a:gridCol w="4776752"/>
                <a:gridCol w="1055896"/>
              </a:tblGrid>
              <a:tr h="636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Призыв к тишине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Тс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Призыв откликнуться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Алло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Сожаление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Увы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Боль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Ай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Отвращение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 Фу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Побуждение к движению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Айда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395536" y="6165304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Ты – мне, я - тебе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1772816"/>
            <a:ext cx="5544616" cy="3744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Участники задают команде-сопернику вопросы, подготовленные дома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95536" y="6309320"/>
            <a:ext cx="79208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371332">
            <a:off x="504719" y="2166625"/>
            <a:ext cx="8122548" cy="275082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ТЕСТ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95536" y="6309320"/>
            <a:ext cx="79208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75656" y="1484784"/>
            <a:ext cx="6264696" cy="9361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Отметьте один правильный ответ.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491880" y="3069512"/>
            <a:ext cx="2736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1475656" y="5661248"/>
            <a:ext cx="6264696" cy="504056"/>
          </a:xfrm>
          <a:prstGeom prst="roundRect">
            <a:avLst>
              <a:gd name="adj" fmla="val 1925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– МНЕ, Я - ТЕБЕ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475656" y="1052736"/>
            <a:ext cx="626469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1475656" y="1628800"/>
            <a:ext cx="626469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БОЛЬШЕ?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1475656" y="2204864"/>
            <a:ext cx="626469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«УГАДАЙ-КА»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1475656" y="3356992"/>
            <a:ext cx="626469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НЕКОТОРОМ ЦАРСТВЕ…»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1475656" y="4509120"/>
            <a:ext cx="626469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1475656" y="3933056"/>
            <a:ext cx="626469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«В ЗАПЯТЫЕ»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>
            <a:hlinkClick r:id="rId9" action="ppaction://hlinksldjump"/>
          </p:cNvPr>
          <p:cNvSpPr/>
          <p:nvPr/>
        </p:nvSpPr>
        <p:spPr>
          <a:xfrm>
            <a:off x="1475656" y="2780928"/>
            <a:ext cx="626469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ЧАЙНВОРД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188640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FangSong" pitchFamily="49" charset="-122"/>
                <a:cs typeface="Arabic Typesetting" pitchFamily="66" charset="-78"/>
              </a:rPr>
              <a:t>Междометие</a:t>
            </a:r>
            <a:endParaRPr lang="ru-RU" sz="4400" dirty="0">
              <a:solidFill>
                <a:srgbClr val="FF0000"/>
              </a:solidFill>
              <a:latin typeface="Comic Sans MS" pitchFamily="66" charset="0"/>
              <a:ea typeface="FangSong" pitchFamily="49" charset="-122"/>
              <a:cs typeface="Arabic Typesetting" pitchFamily="66" charset="-78"/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1475656" y="5085184"/>
            <a:ext cx="626469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ПАРУ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rId11" action="ppaction://hlinksldjump" highlightClick="1"/>
          </p:cNvPr>
          <p:cNvSpPr/>
          <p:nvPr/>
        </p:nvSpPr>
        <p:spPr>
          <a:xfrm>
            <a:off x="7236296" y="5805264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>
            <a:hlinkClick r:id="rId12" action="ppaction://hlinksldjump"/>
          </p:cNvPr>
          <p:cNvSpPr/>
          <p:nvPr/>
        </p:nvSpPr>
        <p:spPr>
          <a:xfrm>
            <a:off x="395536" y="6093296"/>
            <a:ext cx="864096" cy="7647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Разминка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3861048"/>
            <a:ext cx="1224136" cy="10801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ОЙ!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7452320" y="332656"/>
            <a:ext cx="1512168" cy="1152128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АХ!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35896" y="5445224"/>
            <a:ext cx="5040560" cy="11521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Ха-ха-ха!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196752"/>
            <a:ext cx="438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 Возглас, которым перекликаются в лесу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1196752"/>
            <a:ext cx="539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(ау)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 Назовите междометие, выражающее сожаление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1628800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(увы)</a:t>
            </a:r>
            <a:endParaRPr lang="ru-RU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403648" y="2035588"/>
            <a:ext cx="5832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Назовите 3 междометия , которые пишутся через дефис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403648" y="2539644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Какие междометия могут выполнять в предложении роль сказуемого?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3649" y="314096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Междометие, выражающее согласие.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3140968"/>
            <a:ext cx="62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(ага)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3501008"/>
            <a:ext cx="4241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Возглас, означающий радость победы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3501008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(ура)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3861048"/>
            <a:ext cx="3981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Междометие, выражающее досаду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861048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(увы, у)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4221088"/>
            <a:ext cx="4328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8. Междометие, выражающее удивление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24128" y="4221088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(ну и ну!)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03648" y="4581128"/>
            <a:ext cx="4514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9. Междометие, побуждающее к действию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68144" y="4581128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(ну!)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10. Междометие, выражающее чувство испуга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868144" y="5013176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(ой)</a:t>
            </a:r>
            <a:endParaRPr lang="ru-RU" dirty="0"/>
          </a:p>
        </p:txBody>
      </p:sp>
      <p:sp>
        <p:nvSpPr>
          <p:cNvPr id="29" name="Управляющая кнопка: назад 28">
            <a:hlinkClick r:id="" action="ppaction://hlinkshowjump?jump=previousslide" highlightClick="1"/>
          </p:cNvPr>
          <p:cNvSpPr/>
          <p:nvPr/>
        </p:nvSpPr>
        <p:spPr>
          <a:xfrm>
            <a:off x="467544" y="6093296"/>
            <a:ext cx="72008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6628" grpId="0"/>
      <p:bldP spid="2662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Кто больше?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87624" y="1342407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в тексте междометия.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95736" y="2132856"/>
            <a:ext cx="4752528" cy="367240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Правильный ответ:</a:t>
            </a:r>
            <a:endParaRPr lang="ru-RU" sz="24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 свидания, </a:t>
            </a:r>
            <a:r>
              <a:rPr lang="ru-RU" sz="24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ого-го</a:t>
            </a:r>
            <a:r>
              <a:rPr lang="ru-RU" sz="24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о-го-го-у</a:t>
            </a:r>
            <a:r>
              <a:rPr lang="ru-RU" sz="24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здравствуй,бом</a:t>
            </a:r>
            <a:r>
              <a:rPr lang="ru-RU" sz="24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ну,нет</a:t>
            </a:r>
            <a:r>
              <a:rPr lang="ru-RU" sz="24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95536" y="6093296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«Угадай-ка»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15616" y="1244744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ПОМОЩЬЮ МИМИКИ И ЖЕСТОВ ИЗОБРАЗИТЕ МЕЖДОМЕТИЕ.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узел 13">
            <a:hlinkClick r:id="rId3" action="ppaction://hlinksldjump"/>
          </p:cNvPr>
          <p:cNvSpPr/>
          <p:nvPr/>
        </p:nvSpPr>
        <p:spPr>
          <a:xfrm>
            <a:off x="1835696" y="1988840"/>
            <a:ext cx="1152128" cy="1152128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Блок-схема: узел 14">
            <a:hlinkClick r:id="rId4" action="ppaction://hlinksldjump"/>
          </p:cNvPr>
          <p:cNvSpPr/>
          <p:nvPr/>
        </p:nvSpPr>
        <p:spPr>
          <a:xfrm>
            <a:off x="3995936" y="1988840"/>
            <a:ext cx="1152128" cy="1152128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Блок-схема: узел 15">
            <a:hlinkClick r:id="rId5" action="ppaction://hlinksldjump"/>
          </p:cNvPr>
          <p:cNvSpPr/>
          <p:nvPr/>
        </p:nvSpPr>
        <p:spPr>
          <a:xfrm>
            <a:off x="6156176" y="1988840"/>
            <a:ext cx="1152128" cy="1152128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" name="Блок-схема: узел 16">
            <a:hlinkClick r:id="rId6" action="ppaction://hlinksldjump"/>
          </p:cNvPr>
          <p:cNvSpPr/>
          <p:nvPr/>
        </p:nvSpPr>
        <p:spPr>
          <a:xfrm>
            <a:off x="1835696" y="4293096"/>
            <a:ext cx="1152128" cy="1152128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8" name="Блок-схема: узел 17">
            <a:hlinkClick r:id="rId7" action="ppaction://hlinksldjump"/>
          </p:cNvPr>
          <p:cNvSpPr/>
          <p:nvPr/>
        </p:nvSpPr>
        <p:spPr>
          <a:xfrm>
            <a:off x="3995936" y="4293096"/>
            <a:ext cx="1152128" cy="1152128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Блок-схема: узел 18">
            <a:hlinkClick r:id="rId8" action="ppaction://hlinksldjump"/>
          </p:cNvPr>
          <p:cNvSpPr/>
          <p:nvPr/>
        </p:nvSpPr>
        <p:spPr>
          <a:xfrm>
            <a:off x="6156176" y="4293096"/>
            <a:ext cx="1152128" cy="1152128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6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назад 10">
            <a:hlinkClick r:id="rId9" action="ppaction://hlinksldjump" highlightClick="1"/>
          </p:cNvPr>
          <p:cNvSpPr/>
          <p:nvPr/>
        </p:nvSpPr>
        <p:spPr>
          <a:xfrm>
            <a:off x="395536" y="6021288"/>
            <a:ext cx="864096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«Угадай-ка»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15616" y="1244744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ПОМОЩЬЮ МИМИКИ И ЖЕСТОВ ИЗОБРАЗИТЕ МЕЖДОМЕТИЕ.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5" descr="j028275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35696" y="2060848"/>
            <a:ext cx="6048672" cy="3600400"/>
          </a:xfrm>
          <a:prstGeom prst="rect">
            <a:avLst/>
          </a:prstGeom>
          <a:noFill/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395536" y="6237312"/>
            <a:ext cx="86409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«Угадай-ка»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15616" y="1244744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ПОМОЩЬЮ МИМИКИ И ЖЕСТОВ ИЗОБРАЗИТЕ МЕЖДОМЕТИЕ.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3" descr="j028274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2484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395536" y="6237312"/>
            <a:ext cx="86409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«Угадай-ка»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15616" y="1244744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ПОМОЩЬЮ МИМИКИ И ЖЕСТОВ ИЗОБРАЗИТЕ МЕЖДОМЕТИЕ.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891" name="Object 11"/>
          <p:cNvGraphicFramePr>
            <a:graphicFrameLocks noChangeAspect="1"/>
          </p:cNvGraphicFramePr>
          <p:nvPr/>
        </p:nvGraphicFramePr>
        <p:xfrm>
          <a:off x="2267744" y="1988840"/>
          <a:ext cx="4536504" cy="4176464"/>
        </p:xfrm>
        <a:graphic>
          <a:graphicData uri="http://schemas.openxmlformats.org/presentationml/2006/ole">
            <p:oleObj spid="_x0000_s43010" name="Фотография Photo Editor" r:id="rId4" imgW="5028571" imgH="6752381" progId="">
              <p:embed/>
            </p:oleObj>
          </a:graphicData>
        </a:graphic>
      </p:graphicFrame>
      <p:sp>
        <p:nvSpPr>
          <p:cNvPr id="13" name="Управляющая кнопка: назад 12">
            <a:hlinkClick r:id="rId5" action="ppaction://hlinksldjump" highlightClick="1"/>
          </p:cNvPr>
          <p:cNvSpPr/>
          <p:nvPr/>
        </p:nvSpPr>
        <p:spPr>
          <a:xfrm>
            <a:off x="395536" y="6165304"/>
            <a:ext cx="86409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640</Words>
  <Application>Microsoft Office PowerPoint</Application>
  <PresentationFormat>Экран (4:3)</PresentationFormat>
  <Paragraphs>224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Фотография Photo Editor</vt:lpstr>
      <vt:lpstr>Слайд 1</vt:lpstr>
      <vt:lpstr> </vt:lpstr>
      <vt:lpstr>Слайд 3</vt:lpstr>
      <vt:lpstr>Разминка </vt:lpstr>
      <vt:lpstr>Кто больше? </vt:lpstr>
      <vt:lpstr>«Угадай-ка»</vt:lpstr>
      <vt:lpstr>«Угадай-ка»</vt:lpstr>
      <vt:lpstr>«Угадай-ка»</vt:lpstr>
      <vt:lpstr>«Угадай-ка»</vt:lpstr>
      <vt:lpstr>«Угадай-ка»</vt:lpstr>
      <vt:lpstr>«Угадай-ка»</vt:lpstr>
      <vt:lpstr>«Угадай-ка»</vt:lpstr>
      <vt:lpstr>Чайнворд </vt:lpstr>
      <vt:lpstr>Физкультминутка  </vt:lpstr>
      <vt:lpstr>«В некотором царстве…» </vt:lpstr>
      <vt:lpstr>«В некотором царстве…» </vt:lpstr>
      <vt:lpstr>«В некотором царстве…» </vt:lpstr>
      <vt:lpstr>Игра «в запятые» </vt:lpstr>
      <vt:lpstr>Игра «в запятые» </vt:lpstr>
      <vt:lpstr>Кроссворд </vt:lpstr>
      <vt:lpstr>Кроссворд </vt:lpstr>
      <vt:lpstr>Найди пару </vt:lpstr>
      <vt:lpstr>Найди пару </vt:lpstr>
      <vt:lpstr>Ты – мне, я - тебе </vt:lpstr>
      <vt:lpstr> </vt:lpstr>
      <vt:lpstr>ТЕСТ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Лебедева</dc:creator>
  <cp:lastModifiedBy>Лебедева</cp:lastModifiedBy>
  <cp:revision>57</cp:revision>
  <dcterms:created xsi:type="dcterms:W3CDTF">2013-05-02T14:00:25Z</dcterms:created>
  <dcterms:modified xsi:type="dcterms:W3CDTF">2013-05-22T15:45:43Z</dcterms:modified>
</cp:coreProperties>
</file>