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328F-6A21-4F9C-90D0-C9018B5EB59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BEF99-A52F-419D-92FA-BD7AE1BA16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BEF99-A52F-419D-92FA-BD7AE1BA163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671A2-F2B5-4EBF-A95A-2C7B045BD42F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E1DB3-A26B-4E85-B8F5-7A9949ECDE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6629400" cy="1219201"/>
          </a:xfrm>
        </p:spPr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572008"/>
            <a:ext cx="4953000" cy="1752600"/>
          </a:xfrm>
        </p:spPr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5572140"/>
            <a:ext cx="5715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Черник Любовь Дмитриевна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МБОУ СОШ №5</a:t>
            </a:r>
          </a:p>
          <a:p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</a:rPr>
              <a:t>Кущёвский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 район Краснодарский край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1)Девушка с такой радостью бегала по дорожкам и тропинкам, так внимательно осматривала все места, как будто провела здесь своё детство.</a:t>
            </a:r>
          </a:p>
          <a:p>
            <a:r>
              <a:rPr lang="ru-RU" dirty="0"/>
              <a:t> </a:t>
            </a:r>
            <a:r>
              <a:rPr lang="ru-RU" dirty="0" smtClean="0"/>
              <a:t>     2) На другой день она попросила повести её в поле, которое было недалеко от села и к которому примыкал небольшой лесок. 3) Юноша не мог не спросить её, не была ли она когда-нибудь прежде в этой деревне. 4) Смутившись, девушка отвечала, что здесь впервые и что, проезжая мимо, она любовалась этими местами, потому-то и хочет их видеть. 5) Юноша смолчал, хотя ответ его не удовлетворил, и повёл её в поле.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( По К. Аксакову)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4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Укажите номер предложения, которому соответствует характеристика:</a:t>
            </a:r>
          </a:p>
          <a:p>
            <a:r>
              <a:rPr lang="ru-RU" dirty="0" smtClean="0"/>
              <a:t>1. СПП 3 основы, 2 придаточных определительных с однородным подчинением.</a:t>
            </a:r>
          </a:p>
          <a:p>
            <a:r>
              <a:rPr lang="ru-RU" dirty="0" smtClean="0"/>
              <a:t>2. СПП 2 основы, придаточное изъяснительное.</a:t>
            </a:r>
          </a:p>
          <a:p>
            <a:r>
              <a:rPr lang="ru-RU" dirty="0" smtClean="0"/>
              <a:t>3. СПП 2 основы, придаточное уступки.</a:t>
            </a:r>
          </a:p>
          <a:p>
            <a:r>
              <a:rPr lang="ru-RU" dirty="0" smtClean="0"/>
              <a:t>4. Выпишите грамматическую основу из первого предложения.</a:t>
            </a:r>
          </a:p>
          <a:p>
            <a:r>
              <a:rPr lang="ru-RU" dirty="0" smtClean="0"/>
              <a:t>5. Укажите, сколько грамматических основ в предложении №4.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30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Обособление определений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Неподвижно лежал передо мной небольшой сад, весь озарённый и как бы успокоенный серебристыми лучами луны. Разбитый по-старинному, он состоял из одной продолговатой поляны. Прямые дорожки сходились на самой её середине в круглую клумбу, густо заросшую астрами. С одной стороны сада липы смутно зеленели, облитые неподвижным бледно-красным светом.</a:t>
            </a:r>
          </a:p>
          <a:p>
            <a:pPr marL="114300" indent="0">
              <a:buNone/>
            </a:pPr>
            <a:r>
              <a:rPr lang="ru-RU" dirty="0" smtClean="0"/>
              <a:t>       Всё дремало. Воздух, весь тёплый, весь пахучий, даже не колыхался, он только изредка дрожал, как дрожит вода, возмущённая падением ветки.</a:t>
            </a:r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И. Тургенев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1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Неподвижно лежал передо мной небольшой сад, </a:t>
            </a:r>
            <a:r>
              <a:rPr lang="ru-RU" u="sng" dirty="0"/>
              <a:t>весь озарённый и как бы успокоенный серебристыми лучами луны</a:t>
            </a:r>
            <a:r>
              <a:rPr lang="ru-RU" dirty="0"/>
              <a:t>. </a:t>
            </a:r>
            <a:r>
              <a:rPr lang="ru-RU" u="sng" dirty="0"/>
              <a:t>Разбитый по-старинному</a:t>
            </a:r>
            <a:r>
              <a:rPr lang="ru-RU" dirty="0"/>
              <a:t>, он состоял из одной продолговатой поляны. Прямые дорожки сходились на самой её середине в круглую клумбу, </a:t>
            </a:r>
            <a:r>
              <a:rPr lang="ru-RU" u="sng" dirty="0"/>
              <a:t>густо заросшую астрами</a:t>
            </a:r>
            <a:r>
              <a:rPr lang="ru-RU" dirty="0"/>
              <a:t>. С одной стороны сада липы смутно зеленели, </a:t>
            </a:r>
            <a:r>
              <a:rPr lang="ru-RU" u="sng" dirty="0"/>
              <a:t>облитые неподвижным бледно-красным светом.</a:t>
            </a:r>
          </a:p>
          <a:p>
            <a:pPr marL="114300" indent="0">
              <a:buNone/>
            </a:pPr>
            <a:r>
              <a:rPr lang="ru-RU" dirty="0"/>
              <a:t>       Всё дремало. Воздух, </a:t>
            </a:r>
            <a:r>
              <a:rPr lang="ru-RU" u="sng" dirty="0"/>
              <a:t>весь тёплый, весь пахучий</a:t>
            </a:r>
            <a:r>
              <a:rPr lang="ru-RU" dirty="0"/>
              <a:t>, даже не колыхался, он только изредка дрожал, как дрожит вода, </a:t>
            </a:r>
            <a:r>
              <a:rPr lang="ru-RU" u="sng" dirty="0"/>
              <a:t>возмущённая падением ветки.</a:t>
            </a:r>
          </a:p>
          <a:p>
            <a:pPr marL="114300" indent="0" algn="r">
              <a:buNone/>
            </a:pPr>
            <a:r>
              <a:rPr lang="ru-RU" dirty="0" smtClean="0"/>
              <a:t>И</a:t>
            </a:r>
            <a:r>
              <a:rPr lang="ru-RU" dirty="0"/>
              <a:t>. Тургенев</a:t>
            </a:r>
          </a:p>
        </p:txBody>
      </p:sp>
    </p:spTree>
    <p:extLst>
      <p:ext uri="{BB962C8B-B14F-4D97-AF65-F5344CB8AC3E}">
        <p14:creationId xmlns:p14="http://schemas.microsoft.com/office/powerpoint/2010/main" xmlns="" val="32088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Спишите текст, расставляя запятые.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1) Тихая река неподвижная как болото вся была скрыта под сплошной твёрдой зелень</a:t>
            </a:r>
            <a:r>
              <a:rPr lang="ru-RU" dirty="0"/>
              <a:t>ю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увшинок которые томно выставляли наружу свои венчики прелестные белые непорочные. 2)Лишь на той стороне у берега оставалась чистая гладкая не застланная листьями полоса воды и в ней мальчик видел отраженные с необыкновенной отчётливостью: и прибрежную осоку и чёрный зубчатый лес и горевшее за ним зарево. 3)А на том берегу у самой реки на равном расстоянии друг от друга стояли древние дуплистые вётлы.</a:t>
            </a:r>
          </a:p>
          <a:p>
            <a:pPr algn="r"/>
            <a:r>
              <a:rPr lang="ru-RU" i="1" dirty="0" smtClean="0"/>
              <a:t>А. Куприн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952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Выполните задания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dirty="0" smtClean="0"/>
              <a:t>. Выпишите грамматическую основу из предложения №3.</a:t>
            </a:r>
          </a:p>
          <a:p>
            <a:r>
              <a:rPr lang="ru-RU" sz="2400" dirty="0" smtClean="0"/>
              <a:t>2. Укажите количество основ в предложении №2.</a:t>
            </a:r>
          </a:p>
          <a:p>
            <a:r>
              <a:rPr lang="ru-RU" sz="2400" dirty="0" smtClean="0"/>
              <a:t>3. Укажите номер сложноподчинённого предложения с придаточным определительным.</a:t>
            </a:r>
          </a:p>
          <a:p>
            <a:r>
              <a:rPr lang="ru-RU" sz="2400" dirty="0" smtClean="0"/>
              <a:t>4. Из предложения №2 выпишите слова, в которых  есть корень с чередованием гласных.</a:t>
            </a:r>
          </a:p>
          <a:p>
            <a:r>
              <a:rPr lang="ru-RU" sz="2400" dirty="0" smtClean="0"/>
              <a:t>5. Из предложения №2 выпишите слово с приставкой, в которой написание буквы И определяется правилом : «значение близости».</a:t>
            </a:r>
          </a:p>
          <a:p>
            <a:r>
              <a:rPr lang="ru-RU" sz="2400" dirty="0" smtClean="0"/>
              <a:t>6. Из предложения №2 выпишите слова, в которых написание НН определяется правилом: «в причастиях с зависимыми словами пишется НН».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082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Создайте 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После жаркого душного дня (сгустились, собрались, сосредоточились, стянулись, сошлись, стеклись) тучи и (закапал, хлынул, полил, начался, заструился) дождь. Когда он ( прекратился, закончился, прошёл, перестал, затих) над горизонтом (засверкало, заблестело, засияло, заискрилось, заиграло) заходящее солнце. И в это время под тёмной уходящей тучей словно гигантская дуга изогнутая к земле (появилась, заявилась, пожаловала, нагрянула, показалась) радуга.</a:t>
            </a:r>
          </a:p>
          <a:p>
            <a:r>
              <a:rPr lang="ru-RU" dirty="0" smtClean="0"/>
              <a:t>Что такое радуга? Почему в воздухе (появилось, возникло, образовалось, организовалось, создалось, родилось, явилось, пробудилось) такое чудо?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05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682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Работа с текстом</vt:lpstr>
      <vt:lpstr>Слайд 2</vt:lpstr>
      <vt:lpstr>Задания</vt:lpstr>
      <vt:lpstr>Обособление определений</vt:lpstr>
      <vt:lpstr>Проверка</vt:lpstr>
      <vt:lpstr>Спишите текст, расставляя запятые.</vt:lpstr>
      <vt:lpstr>Выполните задания</vt:lpstr>
      <vt:lpstr>Создайте текст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</dc:title>
  <dc:creator>User</dc:creator>
  <cp:lastModifiedBy>ВсЕ_БуДеТ_CoC@-CoL@</cp:lastModifiedBy>
  <cp:revision>12</cp:revision>
  <dcterms:created xsi:type="dcterms:W3CDTF">2011-12-12T17:11:49Z</dcterms:created>
  <dcterms:modified xsi:type="dcterms:W3CDTF">2014-02-25T13:54:55Z</dcterms:modified>
</cp:coreProperties>
</file>