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2263D4"/>
    <a:srgbClr val="4D4D4D"/>
    <a:srgbClr val="60682C"/>
    <a:srgbClr val="919163"/>
    <a:srgbClr val="AE1517"/>
    <a:srgbClr val="CC0000"/>
    <a:srgbClr val="B68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>
        <p:scale>
          <a:sx n="69" d="100"/>
          <a:sy n="69" d="100"/>
        </p:scale>
        <p:origin x="-188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38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1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8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43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966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2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03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73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74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53179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3511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rtytr, ghnedy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b="1" smtClean="0">
                <a:solidFill>
                  <a:srgbClr val="5EC902"/>
                </a:solidFill>
              </a:rPr>
              <a:t>Page </a:t>
            </a:r>
            <a:fld id="{4885E271-7C87-4B07-BFA7-D281A8AB2212}" type="slidenum">
              <a:rPr lang="fr-FR" b="1" smtClean="0">
                <a:solidFill>
                  <a:srgbClr val="5EC902"/>
                </a:solidFill>
              </a:rPr>
              <a:pPr eaLnBrk="1" hangingPunct="1">
                <a:defRPr/>
              </a:pPr>
              <a:t>‹#›</a:t>
            </a:fld>
            <a:endParaRPr lang="fr-FR" b="1" smtClean="0">
              <a:solidFill>
                <a:srgbClr val="5EC90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J:\&#1076;&#1086;&#1084;&#1072;\marsh_stroitelei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jy,t,vb szh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684213" y="549275"/>
            <a:ext cx="816451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5000" b="1">
                <a:solidFill>
                  <a:srgbClr val="7030A0"/>
                </a:solidFill>
                <a:latin typeface="Monotype Corsiva" pitchFamily="66" charset="0"/>
              </a:rPr>
              <a:t>Презентация</a:t>
            </a:r>
          </a:p>
          <a:p>
            <a:pPr eaLnBrk="1" hangingPunct="1"/>
            <a:r>
              <a:rPr lang="ru-RU" sz="5000" b="1" i="1">
                <a:solidFill>
                  <a:srgbClr val="6B6BCF"/>
                </a:solidFill>
                <a:latin typeface="Monotype Corsiva" pitchFamily="66" charset="0"/>
              </a:rPr>
              <a:t>«Профессия строитель»</a:t>
            </a:r>
            <a:endParaRPr lang="fr-FR" sz="5000" b="1" i="1">
              <a:solidFill>
                <a:srgbClr val="6B6BCF"/>
              </a:solidFill>
              <a:latin typeface="Monotype Corsiva" pitchFamily="66" charset="0"/>
            </a:endParaRPr>
          </a:p>
        </p:txBody>
      </p:sp>
      <p:pic>
        <p:nvPicPr>
          <p:cNvPr id="2" name="marsh_stroitele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949950"/>
            <a:ext cx="80962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333375"/>
            <a:ext cx="7772400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4400" b="1" smtClean="0">
                <a:solidFill>
                  <a:srgbClr val="7030A0"/>
                </a:solidFill>
                <a:latin typeface="Monotype Corsiva" pitchFamily="66" charset="0"/>
              </a:rPr>
              <a:t>Родственные профессии:</a:t>
            </a:r>
            <a:endParaRPr lang="ru-RU" sz="440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 rot="20105564">
            <a:off x="572543" y="1584710"/>
            <a:ext cx="3030362" cy="11678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Плотник!</a:t>
            </a:r>
            <a:endParaRPr lang="ru-RU" sz="44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8271">
            <a:off x="2655212" y="1596908"/>
            <a:ext cx="6091130" cy="4060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 rot="20105564">
            <a:off x="410657" y="781169"/>
            <a:ext cx="3399680" cy="12902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defRPr/>
            </a:pP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Штукатур!</a:t>
            </a:r>
            <a:endParaRPr lang="ru-RU" sz="44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20688"/>
            <a:ext cx="4778451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 rot="20105564">
            <a:off x="582589" y="747132"/>
            <a:ext cx="3226293" cy="125885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defRPr/>
            </a:pP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Электрик!</a:t>
            </a:r>
            <a:endParaRPr lang="ru-RU" sz="44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331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620713"/>
            <a:ext cx="3756025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 rot="20105564">
            <a:off x="551644" y="956321"/>
            <a:ext cx="3303283" cy="105719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defRPr/>
            </a:pP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Каменщик!</a:t>
            </a:r>
            <a:endParaRPr lang="ru-RU" sz="44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84086"/>
            <a:ext cx="5133975" cy="3419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 rot="20105564">
            <a:off x="726605" y="891147"/>
            <a:ext cx="3226293" cy="125885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defRPr/>
            </a:pP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Сварщик!</a:t>
            </a:r>
            <a:endParaRPr lang="ru-RU" sz="44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24744"/>
            <a:ext cx="453650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531440"/>
            <a:ext cx="7991106" cy="5544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825705" y="116632"/>
            <a:ext cx="7129463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800" b="1" dirty="0">
                <a:solidFill>
                  <a:srgbClr val="0000CC"/>
                </a:solidFill>
                <a:latin typeface="Monotype Corsiva" pitchFamily="66" charset="0"/>
              </a:rPr>
              <a:t>Строитель -</a:t>
            </a:r>
            <a:r>
              <a:rPr lang="ru-RU" sz="2800" dirty="0">
                <a:solidFill>
                  <a:srgbClr val="0000CC"/>
                </a:solidFill>
                <a:latin typeface="Monotype Corsiva" pitchFamily="66" charset="0"/>
              </a:rPr>
              <a:t> одна из древнейших профессий. </a:t>
            </a:r>
            <a:endParaRPr lang="fr-FR" sz="28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6" y="933084"/>
            <a:ext cx="6116955" cy="33104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904" y="2588295"/>
            <a:ext cx="5733979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684212" y="476250"/>
            <a:ext cx="7920236" cy="122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800" b="1" smtClean="0">
                <a:solidFill>
                  <a:srgbClr val="0000CC"/>
                </a:solidFill>
                <a:latin typeface="Monotype Corsiva" pitchFamily="66" charset="0"/>
              </a:rPr>
              <a:t>Труд </a:t>
            </a:r>
            <a:r>
              <a:rPr lang="ru-RU" sz="2800" dirty="0">
                <a:solidFill>
                  <a:srgbClr val="0000CC"/>
                </a:solidFill>
                <a:latin typeface="Monotype Corsiva" pitchFamily="66" charset="0"/>
              </a:rPr>
              <a:t>строителя самый мирный. Без строителей не было бы заводов, детских садов, цирков, дорог, школ.</a:t>
            </a:r>
            <a:endParaRPr lang="fr-FR" sz="2800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73" y="1857575"/>
            <a:ext cx="5938842" cy="3958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70" y="1127172"/>
            <a:ext cx="7379185" cy="5608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8229600" cy="1366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800" smtClean="0">
                <a:solidFill>
                  <a:srgbClr val="0000CC"/>
                </a:solidFill>
                <a:latin typeface="Monotype Corsiva" pitchFamily="66" charset="0"/>
              </a:rPr>
              <a:t>Вклад </a:t>
            </a:r>
            <a:r>
              <a:rPr lang="ru-RU" sz="2800" b="1" smtClean="0">
                <a:solidFill>
                  <a:srgbClr val="0000CC"/>
                </a:solidFill>
                <a:latin typeface="Monotype Corsiva" pitchFamily="66" charset="0"/>
              </a:rPr>
              <a:t>строителя</a:t>
            </a:r>
            <a:r>
              <a:rPr lang="ru-RU" sz="2800" smtClean="0">
                <a:solidFill>
                  <a:srgbClr val="0000CC"/>
                </a:solidFill>
                <a:latin typeface="Monotype Corsiva" pitchFamily="66" charset="0"/>
              </a:rPr>
              <a:t> безмерный. Дом для человека — это крепость.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b="1" smtClean="0">
                <a:solidFill>
                  <a:srgbClr val="7030A0"/>
                </a:solidFill>
                <a:latin typeface="Monotype Corsiva" pitchFamily="66" charset="0"/>
              </a:rPr>
              <a:t>Личные качества:</a:t>
            </a:r>
            <a:endParaRPr lang="ru-RU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 bwMode="auto">
          <a:xfrm>
            <a:off x="468313" y="1125538"/>
            <a:ext cx="8229600" cy="165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smtClean="0">
                <a:solidFill>
                  <a:srgbClr val="0000CC"/>
                </a:solidFill>
                <a:latin typeface="Monotype Corsiva" pitchFamily="66" charset="0"/>
              </a:rPr>
              <a:t>Личностные качества строителя включают в себя трудолюбие, усидчивость, внимательность, аккуратность, настойчивость и стремление доводить до конца начатое дело.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54" y="2810951"/>
            <a:ext cx="4907277" cy="34672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48680"/>
            <a:ext cx="6504149" cy="5402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-315416"/>
            <a:ext cx="7740352" cy="5805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6702">
            <a:off x="1211208" y="531612"/>
            <a:ext cx="7308304" cy="5481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409212"/>
            <a:ext cx="7290747" cy="54680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83</Words>
  <Application>Microsoft Office PowerPoint</Application>
  <PresentationFormat>Экран (4:3)</PresentationFormat>
  <Paragraphs>13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Modèle par défaut</vt:lpstr>
      <vt:lpstr>Презентация PowerPoint</vt:lpstr>
      <vt:lpstr>Презентация PowerPoint</vt:lpstr>
      <vt:lpstr>Презентация PowerPoint</vt:lpstr>
      <vt:lpstr>Вклад строителя безмерный. Дом для человека — это крепость. </vt:lpstr>
      <vt:lpstr>Личные качества: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green pen on a plan</dc:title>
  <dc:creator>www.powerpointstyles.com</dc:creator>
  <dc:description>Image credit to FreeDigitalPhotos.net</dc:description>
  <cp:lastModifiedBy>Александра</cp:lastModifiedBy>
  <cp:revision>47</cp:revision>
  <dcterms:created xsi:type="dcterms:W3CDTF">2009-03-23T15:23:24Z</dcterms:created>
  <dcterms:modified xsi:type="dcterms:W3CDTF">2011-10-26T13:39:49Z</dcterms:modified>
</cp:coreProperties>
</file>