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44B5D5-7839-490E-B8FA-163BEEA5456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1542CA-753D-4ABD-B9EB-B793F42BF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3;&#1086;&#1078;&#1077;&#1085;&#1080;&#1103;%20&#1076;&#1083;&#1103;%20&#1088;&#1072;&#1079;&#1088;&#1072;&#1073;&#1086;&#1090;&#1082;&#1080;/&#1079;&#1072;&#1088;&#1103;&#1076;&#1082;&#1072;.mp4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119173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1.Проверка домашнего задания.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265238" cy="4357718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ru-RU" dirty="0" smtClean="0"/>
              <a:t>Работа с карточками в парах.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Задание на «4»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Человек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>
                <a:solidFill>
                  <a:schemeClr val="bg1"/>
                </a:solidFill>
              </a:rPr>
              <a:t> по своей воле  может оказаться один на один с природой. Это вынужденная автономия  , при которой его жизнь и здоровье </a:t>
            </a:r>
            <a:r>
              <a:rPr lang="ru-RU" dirty="0" smtClean="0">
                <a:solidFill>
                  <a:srgbClr val="FF0000"/>
                </a:solidFill>
              </a:rPr>
              <a:t>зависит</a:t>
            </a:r>
            <a:r>
              <a:rPr lang="ru-RU" dirty="0" smtClean="0">
                <a:solidFill>
                  <a:schemeClr val="bg1"/>
                </a:solidFill>
              </a:rPr>
              <a:t> от него самого. Оказавшись в условиях дикой природы ,человек </a:t>
            </a:r>
            <a:r>
              <a:rPr lang="ru-RU" dirty="0" smtClean="0">
                <a:solidFill>
                  <a:srgbClr val="FF0000"/>
                </a:solidFill>
              </a:rPr>
              <a:t>может</a:t>
            </a:r>
            <a:r>
              <a:rPr lang="ru-RU" dirty="0" smtClean="0">
                <a:solidFill>
                  <a:schemeClr val="bg1"/>
                </a:solidFill>
              </a:rPr>
              <a:t> долгое время сохранять свои силы.</a:t>
            </a:r>
          </a:p>
          <a:p>
            <a:pPr algn="l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714356"/>
            <a:ext cx="3931920" cy="1460004"/>
          </a:xfrm>
        </p:spPr>
        <p:txBody>
          <a:bodyPr>
            <a:noAutofit/>
          </a:bodyPr>
          <a:lstStyle/>
          <a:p>
            <a:endParaRPr lang="ru-RU" sz="4000" dirty="0"/>
          </a:p>
        </p:txBody>
      </p:sp>
      <p:pic>
        <p:nvPicPr>
          <p:cNvPr id="6" name="Содержимое 5" descr="снежная пещер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6929486" cy="562134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4800"/>
            <a:ext cx="8180708" cy="76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Способы добывания огня.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pic>
        <p:nvPicPr>
          <p:cNvPr id="5" name="Содержимое 4" descr="доб огня лу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0166" y="2143116"/>
            <a:ext cx="2643206" cy="4143404"/>
          </a:xfrm>
        </p:spPr>
      </p:pic>
      <p:pic>
        <p:nvPicPr>
          <p:cNvPr id="6" name="Содержимое 4" descr="добывание огн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357430"/>
            <a:ext cx="3643338" cy="39782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04800"/>
            <a:ext cx="7752080" cy="762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Способы добывания воды.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7620" y="1107560"/>
            <a:ext cx="5037436" cy="1066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Сбор росы.</a:t>
            </a:r>
            <a:endParaRPr lang="ru-RU" sz="3600" dirty="0"/>
          </a:p>
        </p:txBody>
      </p:sp>
      <p:pic>
        <p:nvPicPr>
          <p:cNvPr id="5" name="Содержимое 4" descr="капл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28794" y="2209800"/>
            <a:ext cx="5285071" cy="39782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42976" y="1107560"/>
            <a:ext cx="7752080" cy="1066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Сбор влаги помощью пакета. </a:t>
            </a:r>
            <a:endParaRPr lang="ru-RU" sz="4000" dirty="0"/>
          </a:p>
        </p:txBody>
      </p:sp>
      <p:pic>
        <p:nvPicPr>
          <p:cNvPr id="5" name="Содержимое 4" descr="вода в пакет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9498" y="2209800"/>
            <a:ext cx="5304367" cy="39782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04800"/>
            <a:ext cx="7894956" cy="76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Добыча еды.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1107560"/>
            <a:ext cx="7966394" cy="1066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Съедобные ягоды 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я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143116"/>
            <a:ext cx="8128000" cy="42640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4414" y="1107560"/>
            <a:ext cx="7680642" cy="1066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Съедобные грибы</a:t>
            </a:r>
            <a:endParaRPr lang="ru-RU" sz="4000" dirty="0"/>
          </a:p>
        </p:txBody>
      </p:sp>
      <p:pic>
        <p:nvPicPr>
          <p:cNvPr id="5" name="Содержимое 4" descr="2IjaXgOUGLQ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85926"/>
            <a:ext cx="8072494" cy="471490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428604"/>
            <a:ext cx="8037832" cy="128588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Международные сигналы бедствия.</a:t>
            </a:r>
            <a:endParaRPr lang="ru-RU" sz="4000" dirty="0"/>
          </a:p>
        </p:txBody>
      </p:sp>
      <p:pic>
        <p:nvPicPr>
          <p:cNvPr id="5" name="Содержимое 4" descr="сигнал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7358114" cy="457203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</a:t>
            </a:r>
            <a:r>
              <a:rPr lang="ru-RU" dirty="0" err="1" smtClean="0"/>
              <a:t>урока.</a:t>
            </a:r>
            <a:r>
              <a:rPr lang="ru-RU" dirty="0" err="1" smtClean="0">
                <a:hlinkClick r:id="rId2" action="ppaction://hlinksldjump"/>
              </a:rPr>
              <a:t>Слайд</a:t>
            </a:r>
            <a:r>
              <a:rPr lang="ru-RU" dirty="0" smtClean="0">
                <a:hlinkClick r:id="rId2" action="ppaction://hlinksldjump"/>
              </a:rPr>
              <a:t> 7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644886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328614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1.Параграф      4.4 </a:t>
            </a:r>
          </a:p>
          <a:p>
            <a:pPr algn="l"/>
            <a:r>
              <a:rPr lang="ru-RU" sz="4000" dirty="0" smtClean="0"/>
              <a:t>2.Нарисовать временное убежище ,способ добывания огня ,добывания воды.</a:t>
            </a:r>
          </a:p>
          <a:p>
            <a:pPr algn="l"/>
            <a:r>
              <a:rPr lang="ru-RU" sz="4000" dirty="0" smtClean="0"/>
              <a:t>3.Сделать презентацию .   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12-012-Refleksija(2)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00174"/>
            <a:ext cx="8115328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На «5»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Автономное существование человека в природе – это </a:t>
            </a:r>
            <a:r>
              <a:rPr lang="ru-RU" b="1" dirty="0" err="1" smtClean="0">
                <a:solidFill>
                  <a:srgbClr val="FF0000"/>
                </a:solidFill>
              </a:rPr>
              <a:t>__самостоятельное</a:t>
            </a:r>
            <a:r>
              <a:rPr lang="ru-RU" b="1" dirty="0" smtClean="0">
                <a:solidFill>
                  <a:srgbClr val="FF0000"/>
                </a:solidFill>
              </a:rPr>
              <a:t> ,</a:t>
            </a:r>
            <a:r>
              <a:rPr lang="ru-RU" b="1" dirty="0" smtClean="0"/>
              <a:t> независимое существование его в природных условиях. Результаты такого пребывания человека в природе зависят от его способности определенное время без посторонней помощи обеспечивать свои </a:t>
            </a:r>
            <a:r>
              <a:rPr lang="ru-RU" b="1" dirty="0" smtClean="0">
                <a:solidFill>
                  <a:srgbClr val="FF0000"/>
                </a:solidFill>
              </a:rPr>
              <a:t>жизненные</a:t>
            </a:r>
            <a:r>
              <a:rPr lang="ru-RU" b="1" dirty="0" smtClean="0"/>
              <a:t> потребности в еде ,тепле ,воде ,используя имеющиеся </a:t>
            </a:r>
            <a:r>
              <a:rPr lang="ru-RU" b="1" dirty="0" smtClean="0">
                <a:solidFill>
                  <a:srgbClr val="FF0000"/>
                </a:solidFill>
              </a:rPr>
              <a:t>запасы         </a:t>
            </a:r>
            <a:r>
              <a:rPr lang="ru-RU" b="1" dirty="0" smtClean="0"/>
              <a:t>или дары </a:t>
            </a:r>
            <a:r>
              <a:rPr lang="ru-RU" b="1" dirty="0" err="1" smtClean="0">
                <a:solidFill>
                  <a:srgbClr val="FF0000"/>
                </a:solidFill>
              </a:rPr>
              <a:t>_природы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1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48" y="1285860"/>
            <a:ext cx="7929618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автономного существования в природе.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-заставить себя успокоиться ,</a:t>
            </a:r>
          </a:p>
          <a:p>
            <a:pPr>
              <a:buFontTx/>
              <a:buChar char="-"/>
            </a:pPr>
            <a:r>
              <a:rPr lang="ru-RU" dirty="0" smtClean="0"/>
              <a:t>оценить обстановку ,</a:t>
            </a:r>
          </a:p>
          <a:p>
            <a:pPr>
              <a:buFontTx/>
              <a:buChar char="-"/>
            </a:pPr>
            <a:r>
              <a:rPr lang="ru-RU" dirty="0" smtClean="0"/>
              <a:t>примерно определить свое место ,</a:t>
            </a:r>
          </a:p>
          <a:p>
            <a:pPr>
              <a:buFontTx/>
              <a:buChar char="-"/>
            </a:pPr>
            <a:r>
              <a:rPr lang="ru-RU" dirty="0" smtClean="0"/>
              <a:t>найти виновника случившегося,</a:t>
            </a:r>
          </a:p>
          <a:p>
            <a:pPr>
              <a:buFontTx/>
              <a:buChar char="-"/>
            </a:pPr>
            <a:r>
              <a:rPr lang="ru-RU" dirty="0" smtClean="0"/>
              <a:t>двигаться к людям ,</a:t>
            </a:r>
          </a:p>
          <a:p>
            <a:pPr>
              <a:buFontTx/>
              <a:buChar char="-"/>
            </a:pPr>
            <a:r>
              <a:rPr lang="ru-RU" dirty="0" smtClean="0"/>
              <a:t>ждать помощи ,</a:t>
            </a:r>
          </a:p>
          <a:p>
            <a:pPr>
              <a:buFontTx/>
              <a:buChar char="-"/>
            </a:pPr>
            <a:r>
              <a:rPr lang="ru-RU" dirty="0" smtClean="0"/>
              <a:t>ставить посильные задачи ,</a:t>
            </a:r>
          </a:p>
          <a:p>
            <a:pPr>
              <a:buFontTx/>
              <a:buChar char="-"/>
            </a:pPr>
            <a:r>
              <a:rPr lang="ru-RU" dirty="0" smtClean="0"/>
              <a:t>сразу всё съесть ,</a:t>
            </a:r>
          </a:p>
          <a:p>
            <a:pPr>
              <a:buFontTx/>
              <a:buChar char="-"/>
            </a:pPr>
            <a:r>
              <a:rPr lang="ru-RU" dirty="0" smtClean="0"/>
              <a:t>победить свой страх.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318922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Физкульт</a:t>
            </a:r>
            <a:r>
              <a:rPr lang="ru-RU" dirty="0" smtClean="0"/>
              <a:t> </a:t>
            </a:r>
            <a:r>
              <a:rPr lang="ru-RU" dirty="0" err="1" smtClean="0"/>
              <a:t>минутка</a:t>
            </a:r>
            <a:r>
              <a:rPr lang="ru-RU" dirty="0" err="1" smtClean="0">
                <a:hlinkClick r:id="rId2" action="ppaction://hlinkfile"/>
              </a:rPr>
              <a:t>\зарядка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smtClean="0">
                <a:hlinkClick r:id="rId2" action="ppaction://hlinkfile"/>
              </a:rPr>
              <a:t>mp4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Какие знания  и умения необходимы человеку ,попавшему в экстремальную ситуацию?</a:t>
            </a:r>
          </a:p>
          <a:p>
            <a:pPr>
              <a:buNone/>
            </a:pPr>
            <a:r>
              <a:rPr lang="ru-RU" dirty="0" smtClean="0"/>
              <a:t>Представьте ,что вы оказались на необитаемом острове . Подумайте , смогли бы вы  выжить в условиях автономии ? Как вы поступите?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2471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урока « Обеспечение </a:t>
            </a:r>
            <a:r>
              <a:rPr lang="ru-RU" dirty="0" smtClean="0">
                <a:solidFill>
                  <a:schemeClr val="tx1"/>
                </a:solidFill>
              </a:rPr>
              <a:t>жизнедеятельности человека в природной среде при автономном  существовании»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4038600" cy="33147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86058"/>
            <a:ext cx="4038600" cy="338614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-научиться выживать в природе.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-строить временное убежище,</a:t>
            </a:r>
          </a:p>
          <a:p>
            <a:pPr>
              <a:buNone/>
            </a:pPr>
            <a:r>
              <a:rPr lang="ru-RU" dirty="0" smtClean="0"/>
              <a:t>-добывать огонь ,</a:t>
            </a:r>
          </a:p>
          <a:p>
            <a:pPr>
              <a:buNone/>
            </a:pPr>
            <a:r>
              <a:rPr lang="ru-RU" dirty="0" smtClean="0"/>
              <a:t>-добывать воду,</a:t>
            </a:r>
          </a:p>
          <a:p>
            <a:pPr>
              <a:buNone/>
            </a:pPr>
            <a:r>
              <a:rPr lang="ru-RU" dirty="0" smtClean="0"/>
              <a:t>-добывать еду,</a:t>
            </a:r>
          </a:p>
          <a:p>
            <a:pPr>
              <a:buNone/>
            </a:pPr>
            <a:r>
              <a:rPr lang="ru-RU" dirty="0" smtClean="0"/>
              <a:t>-подавать сигналы бедствия.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4800"/>
            <a:ext cx="8466460" cy="76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Временные укрытия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заслон</a:t>
            </a:r>
            <a:endParaRPr lang="ru-RU" sz="3600" dirty="0"/>
          </a:p>
        </p:txBody>
      </p:sp>
      <p:pic>
        <p:nvPicPr>
          <p:cNvPr id="5" name="Содержимое 4" descr="0002-001-Nav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5944" y="2393950"/>
            <a:ext cx="7991475" cy="3609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Шалаш  </a:t>
            </a:r>
            <a:endParaRPr lang="ru-RU" sz="4000" dirty="0"/>
          </a:p>
        </p:txBody>
      </p:sp>
      <p:pic>
        <p:nvPicPr>
          <p:cNvPr id="5" name="Содержимое 4" descr="3ea40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41135" y="2209800"/>
            <a:ext cx="3841093" cy="39782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152</TotalTime>
  <Words>289</Words>
  <Application>Microsoft Office PowerPoint</Application>
  <PresentationFormat>Экран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1.Проверка домашнего задания.</vt:lpstr>
      <vt:lpstr> На «5»      </vt:lpstr>
      <vt:lpstr>Правила автономного существования в природе.</vt:lpstr>
      <vt:lpstr>Физкульт минутка\зарядка.mp4</vt:lpstr>
      <vt:lpstr>Слайд 5</vt:lpstr>
      <vt:lpstr>Тема урока « Обеспечение жизнедеятельности человека в природной среде при автономном  существовании»</vt:lpstr>
      <vt:lpstr>Слайд 7</vt:lpstr>
      <vt:lpstr>Временные укрытия</vt:lpstr>
      <vt:lpstr>Слайд 9</vt:lpstr>
      <vt:lpstr>Слайд 10</vt:lpstr>
      <vt:lpstr>Способы добывания огня.</vt:lpstr>
      <vt:lpstr>Способы добывания воды.</vt:lpstr>
      <vt:lpstr>Слайд 13</vt:lpstr>
      <vt:lpstr>Добыча еды.</vt:lpstr>
      <vt:lpstr>Слайд 15</vt:lpstr>
      <vt:lpstr>Слайд 16</vt:lpstr>
      <vt:lpstr>Цель и задачи урока.Слайд 7</vt:lpstr>
      <vt:lpstr>Домашнее задание 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«Обеспечение жизнедеятельности человека в природной среде при автономном  существовании»</dc:title>
  <dc:creator>home</dc:creator>
  <cp:lastModifiedBy>home</cp:lastModifiedBy>
  <cp:revision>4</cp:revision>
  <dcterms:created xsi:type="dcterms:W3CDTF">2014-03-19T13:30:35Z</dcterms:created>
  <dcterms:modified xsi:type="dcterms:W3CDTF">2014-03-25T21:24:58Z</dcterms:modified>
</cp:coreProperties>
</file>