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6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006BA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cdn4.img22.ria.ru/images/98219/76/982197650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282" y="2130425"/>
            <a:ext cx="8501122" cy="19415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Ордена – почётные награды за воинские отличия и заслуги в бою и военной службе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5214950"/>
            <a:ext cx="385765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организатор ОБЖ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Аношкин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Анатолий Федорович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Ордена и медали\orden-krasnoy-zvezdy-2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928670"/>
            <a:ext cx="4460497" cy="428625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42844" y="1285860"/>
            <a:ext cx="3571900" cy="33575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Орден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Красной Звезды.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Орденом награждались за большие заслуги в деле обороны СССР как военное, так и в мирное время.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Ордена и медали\67366_1330966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857364"/>
            <a:ext cx="3584120" cy="3214710"/>
          </a:xfrm>
          <a:prstGeom prst="rect">
            <a:avLst/>
          </a:prstGeom>
          <a:noFill/>
        </p:spPr>
      </p:pic>
      <p:pic>
        <p:nvPicPr>
          <p:cNvPr id="7171" name="Picture 3" descr="C:\Users\1\Desktop\Ордена и медали\0_61e32_629d5021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3214686"/>
            <a:ext cx="3071834" cy="32949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571480"/>
            <a:ext cx="7072362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Май 1942год.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Учреждён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орден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Отечественной войны 1-й и 2-й степени.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5214950"/>
            <a:ext cx="3714776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Орден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Отечественной войны 1-й степени.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2000240"/>
            <a:ext cx="3643338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Орден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Отечественной войны 2-й степени.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Ордена и медали\ordena_suvor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09750"/>
            <a:ext cx="7620000" cy="3238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428604"/>
            <a:ext cx="5786478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Июль 1942год. Учреждён орден Суворова трех степеней.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Ордена и медали\81005658_04_ordena_kutuz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8950"/>
            <a:ext cx="7620000" cy="33401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428604"/>
            <a:ext cx="5786478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Июль 1942год. Учреждён орден Кутузова трех степеней.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Ордена и медали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5715000" cy="47339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428604"/>
            <a:ext cx="5786478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Июль 1942год. Учреждён орден Александра Невского.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Ордена и медали\JaQoO7osxp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27250"/>
            <a:ext cx="7620000" cy="260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428604"/>
            <a:ext cx="5786478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Октябрь 1943год. Учреждён орден Богдана Хмельницкого трех степеней.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4929198"/>
            <a:ext cx="3214710" cy="15001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степень – награждались командующие фронтами, армиями и партизанскими соединениями.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68" y="4929198"/>
            <a:ext cx="2286016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степень – для награждения командиров среднего звена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74" y="4929198"/>
            <a:ext cx="2428892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степень – для рядового состава и партизан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Ордена и медали\98231066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381206" cy="42862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142852"/>
            <a:ext cx="3357586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Орден Победы.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2066" y="1643050"/>
            <a:ext cx="3857652" cy="40719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ноябре 1943 года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учреждён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и статус ордена Победы – высшего военного ордена. Это самый дорогой наградной знак, он представляет собой платиновую звезду с рубиновыми лучами, окаймленными бриллиантами весом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 карат.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42" y="428604"/>
            <a:ext cx="3786214" cy="1357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Первым орденом Победы были удостоены маршал Г.К. Жуков и А.М. Васильевский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Ордена и медали\zhukov-g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214686"/>
            <a:ext cx="1900251" cy="2714644"/>
          </a:xfrm>
          <a:prstGeom prst="rect">
            <a:avLst/>
          </a:prstGeom>
          <a:noFill/>
        </p:spPr>
      </p:pic>
      <p:pic>
        <p:nvPicPr>
          <p:cNvPr id="1027" name="Picture 3" descr="C:\Users\1\Desktop\Ордена и медали\AM_Vasilevsky-1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643182"/>
            <a:ext cx="1857388" cy="25101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5429264"/>
            <a:ext cx="2143140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Маршал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А.М. Васильевский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2500306"/>
            <a:ext cx="2071702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Маршал Г.К. Жуков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214346" y="285728"/>
            <a:ext cx="5857916" cy="6215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Всего этой наградой удостоены: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Маршал Советского Союза Г. К. Жуков (дважды)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Маршал Советского Союза А. М. Василевский (дважды)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Маршал Советского Союза И. В. Сталин (дважды)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Маршал Советского Союза И. С. Конев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Маршал Советского Союза К. К. Рокоссовский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Маршал Советского Союза Р. Я. Малиновский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Маршал Советского Союза Ф. 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Маршал Советского Союза Л. А. Говоров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Маршал Советского Союза С. К. Тимошенко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Генерал армии А. И. Антонов 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 Генерал армии США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Дуайт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Эйзенхауэр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12. Фельдмаршал сэр Бернард Монтгомери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 Король Румынии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Михай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I Гогенцоллерн -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Зигмаринген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14. Маршал Польши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Михал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Роля-Жимерский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15. Маршал Советского Союза К. А. Мерецков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16. Маршал Югославии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Иосип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Броз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Тито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17. Маршал Советского Союза Л. И. Бр</a:t>
            </a:r>
            <a:r>
              <a:rPr lang="ru-RU" dirty="0" smtClean="0"/>
              <a:t>ежнев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(лишён)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Ордена и медали\big50291064ba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071546"/>
            <a:ext cx="4572000" cy="3486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642918"/>
            <a:ext cx="3500462" cy="41434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Ноябрь 1943г. Учреждён орден Славы трех степеней.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Лица, удостоенных всех трех степеней  ордена, именовались полными кавалерами ордена Славы и  в правах приравнивались к Героям Советского Союза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\Desktop\Ордена и медали\ONahimB2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15140" y="3786190"/>
            <a:ext cx="2071702" cy="21248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00232" y="642918"/>
            <a:ext cx="6072230" cy="78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Март 1944г., были учреждены ордена Ушакова и Нахимова двух степеней.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Ордена и медали\81369566_02_ordena_ushak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7"/>
            <a:ext cx="4121424" cy="2500330"/>
          </a:xfrm>
          <a:prstGeom prst="rect">
            <a:avLst/>
          </a:prstGeom>
          <a:noFill/>
        </p:spPr>
      </p:pic>
      <p:pic>
        <p:nvPicPr>
          <p:cNvPr id="3075" name="Picture 3" descr="C:\Users\1\Desktop\Ордена и медали\46986_8b62d6f2c31e9d18c50df2164d1f11d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3116"/>
            <a:ext cx="229567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Ордена и медали\26363_html_m2d817b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651910" cy="50720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357166"/>
            <a:ext cx="7929618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Святого Андрея Первозванного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Ордена и медали\1400279439_73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142984"/>
            <a:ext cx="2000264" cy="3466161"/>
          </a:xfrm>
          <a:prstGeom prst="rect">
            <a:avLst/>
          </a:prstGeom>
          <a:noFill/>
        </p:spPr>
      </p:pic>
      <p:pic>
        <p:nvPicPr>
          <p:cNvPr id="1027" name="Picture 3" descr="C:\Users\1\Desktop\Ордена и медали\72050c5b69a411ec9ff260e406769cacbc5f6c1295985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1142984"/>
            <a:ext cx="2411374" cy="30718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4643446"/>
            <a:ext cx="2000264" cy="207170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Суворов Александр Васильевич Российский полководец, генералиссимус (1799)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4214818"/>
            <a:ext cx="2714612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Граф Пётр Александрович Румянцев-Задунайский.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Звание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генерал-фельдмаршала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присвоено в 1770 году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Ордена и медали\IMG_0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2986096" cy="50186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857364"/>
            <a:ext cx="3571900" cy="2071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Март 1992года установлено звание Героя Российской Федерации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215370" cy="78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1994год. Орден За заслуги перед Отечеством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(четырех степеней)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1\Desktop\Ордена и медали\Fatherland_4th_c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3071810"/>
            <a:ext cx="1468267" cy="2857520"/>
          </a:xfrm>
          <a:prstGeom prst="rect">
            <a:avLst/>
          </a:prstGeom>
          <a:noFill/>
        </p:spPr>
      </p:pic>
      <p:pic>
        <p:nvPicPr>
          <p:cNvPr id="2055" name="Picture 7" descr="C:\Users\1\Desktop\Ордена и медали\Fatherland_3rd_c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714752"/>
            <a:ext cx="1714512" cy="2248275"/>
          </a:xfrm>
          <a:prstGeom prst="rect">
            <a:avLst/>
          </a:prstGeom>
          <a:noFill/>
        </p:spPr>
      </p:pic>
      <p:pic>
        <p:nvPicPr>
          <p:cNvPr id="2056" name="Picture 8" descr="C:\Users\1\Desktop\Ордена и медали\Fatherland_2nd_cla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928802"/>
            <a:ext cx="2000264" cy="4042736"/>
          </a:xfrm>
          <a:prstGeom prst="rect">
            <a:avLst/>
          </a:prstGeom>
          <a:noFill/>
        </p:spPr>
      </p:pic>
      <p:pic>
        <p:nvPicPr>
          <p:cNvPr id="2057" name="Picture 9" descr="C:\Users\1\Desktop\Ордена и медали\Fatherland_1st_cla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643050"/>
            <a:ext cx="2143140" cy="4286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6143644"/>
            <a:ext cx="150019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степень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6143644"/>
            <a:ext cx="185738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степень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6143644"/>
            <a:ext cx="178595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степень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29520" y="6143644"/>
            <a:ext cx="1276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степень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1\Desktop\Ордена и медали\ohuki3r7bb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643182"/>
            <a:ext cx="2214578" cy="3764783"/>
          </a:xfrm>
          <a:prstGeom prst="rect">
            <a:avLst/>
          </a:prstGeom>
          <a:noFill/>
        </p:spPr>
      </p:pic>
      <p:pic>
        <p:nvPicPr>
          <p:cNvPr id="5124" name="Picture 4" descr="C:\Users\1\Desktop\Ордена и медали\Order_of_Hon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14554"/>
            <a:ext cx="2088946" cy="3786214"/>
          </a:xfrm>
          <a:prstGeom prst="rect">
            <a:avLst/>
          </a:prstGeom>
          <a:noFill/>
        </p:spPr>
      </p:pic>
      <p:pic>
        <p:nvPicPr>
          <p:cNvPr id="5123" name="Picture 3" descr="C:\Users\1\Desktop\Ордена и медали\26363_html_230f202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785926"/>
            <a:ext cx="2286016" cy="4020594"/>
          </a:xfrm>
          <a:prstGeom prst="rect">
            <a:avLst/>
          </a:prstGeom>
          <a:noFill/>
        </p:spPr>
      </p:pic>
      <p:pic>
        <p:nvPicPr>
          <p:cNvPr id="5122" name="Picture 2" descr="C:\Users\1\Desktop\Ордена и медали\74075305_1_s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357298"/>
            <a:ext cx="2357454" cy="39699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8358246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1994 год. Учреждены ордена: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«Мужества», «За военные заслуги», «Почёта» и «Дружбы»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2928958" cy="11430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1995 год.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Орден  « Жукова»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\Desktop\Ордена и медали\post-689-13419952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071678"/>
            <a:ext cx="2232562" cy="3357586"/>
          </a:xfrm>
          <a:prstGeom prst="rect">
            <a:avLst/>
          </a:prstGeom>
          <a:noFill/>
        </p:spPr>
      </p:pic>
      <p:pic>
        <p:nvPicPr>
          <p:cNvPr id="3074" name="Picture 2" descr="C:\Users\1\Desktop\Ордена и медали\orden-za-morskie-zaslugi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00174"/>
            <a:ext cx="2147892" cy="4078276"/>
          </a:xfrm>
          <a:prstGeom prst="rect">
            <a:avLst/>
          </a:prstGeom>
          <a:noFill/>
        </p:spPr>
      </p:pic>
      <p:pic>
        <p:nvPicPr>
          <p:cNvPr id="3075" name="Picture 3" descr="C:\Users\1\Desktop\Ордена и медали\44-mg_07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1785926"/>
            <a:ext cx="3000376" cy="24003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86050" y="5786454"/>
            <a:ext cx="271464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2002г. Орден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«За морские заслуги»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4500570"/>
            <a:ext cx="292895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2008г. Орден «Родительская слава»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6429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Интернет ресурс: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http://cdn4.img22.ria.ru/images/98219/76/982197650.jpg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http://86.img.avito.st/1280x960/1135872686.jpg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http://www.frontmedal.com/pictures/tovar/big/_dsc2857_1.jpg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http://www.bibliotekar.ru/rusOrden/17.files/image002.jpg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http://all-tanks.ru/sites/default/files/2476_1.gif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http://zonwar.ru/images/ordena_medali/ordena_SSSR/lenin.png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http://lezgi-yar.ru/_nw/23/88469334.jpg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http://encyclopedia.mil.ru/files/morf/general-polkovnik_aviacii.jpg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http://www.rg.ru/2014/02/04/letchik-site.html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http://www.warheroes.ru/content/images/heroes/Zukov1.jpg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http://ordenrf.ru/upload/nagrady/orden-krasnoy-zvezdy-2-a.jpg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http://s1.violity.com/files/2012/03/05/18/67366_1330966229.jpg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http://img-fotki.yandex.ru/get/6307/66496967.c/0_61e32_629d5021_XL.jpg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http://kartolog.ru/wp-content/uploads/2014/06/ordena_suvorova.jpg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http://img0.liveinternet.ru/images/attach/c/4/81/5/81005658_04_ordena_kutuzova.jpg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http://shkolazhizni.ru/img/content/i79/79961_or.jpg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http://cs303707.vk.me/v303707925/7370/JaQoO7osxp0.jpg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http://66.img.avito.st/1280x960/982310666.jpg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http://proxy12.media.online.ua/sssr/r3-9cf9727974/big50291064baa12.jpg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http://img0.liveinternet.ru/images/attach/c/4/81/369/81369566_02_ordena_ushakova.jpg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http://mondvor.narod.ru/ONahimB245.jpg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http://nacekomie.ru/forum/files/201408/46986_8b62d6f2c31e9d18c50df2164d1f11d5.jpg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rcuda.com/upload/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iblock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/dd4/IMG_0248.JPG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http://img1.liveinternet.ru/images/attach/c/2/74/75/74075305_1_sm.jpg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http://rudocs.exdat.com/data/27/26363/26363_html_230f202c.jpg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ic.academic.ru/pictures/wiki/files/79/Order_of_Honor.jpg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http://www.ampravda.ru/files/articles-2/48873/ohuki3r7bbgg.jpg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Ордена и медали\Order_of_St._George,_4th_class_R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6578" y="1571612"/>
            <a:ext cx="1538665" cy="30003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286808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Императорский Военный орден святого великомученика и Победоносца Георгия.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1\Desktop\Ордена и медали\Order_of_St._George,_3rd_class_R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14554"/>
            <a:ext cx="1643074" cy="1671647"/>
          </a:xfrm>
          <a:prstGeom prst="rect">
            <a:avLst/>
          </a:prstGeom>
          <a:noFill/>
        </p:spPr>
      </p:pic>
      <p:pic>
        <p:nvPicPr>
          <p:cNvPr id="3076" name="Picture 4" descr="C:\Users\1\Desktop\Ордена и медали\Order_of_St._George,_2nd_class_with_star_R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214554"/>
            <a:ext cx="1732393" cy="2786082"/>
          </a:xfrm>
          <a:prstGeom prst="rect">
            <a:avLst/>
          </a:prstGeom>
          <a:noFill/>
        </p:spPr>
      </p:pic>
      <p:pic>
        <p:nvPicPr>
          <p:cNvPr id="3077" name="Picture 5" descr="C:\Users\1\Desktop\Ордена и медали\Order_of_St._George,_1st_class_with_star_and_sash_RF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214554"/>
            <a:ext cx="2164435" cy="3143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357298"/>
            <a:ext cx="2286016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степени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9" y="1714488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степени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1714489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степени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15272" y="1500174"/>
            <a:ext cx="1428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степени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1\Desktop\Ордена и медали\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286256"/>
            <a:ext cx="2161918" cy="22860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429388" y="4714884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Генерал-фельдмаршал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 И. Кутузов, полный кавалер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Ордена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Св. Георгия.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Ордена и медали\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215106" cy="39912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57290" y="500042"/>
            <a:ext cx="714380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Солдатский Георгиевский крест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5643578"/>
            <a:ext cx="428628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Ордена и медали\2476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928669"/>
            <a:ext cx="3286148" cy="5476913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00034" y="1785926"/>
            <a:ext cx="3571900" cy="15001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1918год.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Учреждён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орден Красного Знамени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Ордена и медали\len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2238375" cy="42291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929190" y="2571744"/>
            <a:ext cx="3429024" cy="1285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 апреля 1930год.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Учреждён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орден Ленина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Ордена и медали\88469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096000" cy="45815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500042"/>
            <a:ext cx="6786610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Апрель 1934год, было учреждено звание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Ордена и медали\general-polkovnik_avi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196686" cy="4476760"/>
          </a:xfrm>
          <a:prstGeom prst="rect">
            <a:avLst/>
          </a:prstGeom>
          <a:noFill/>
        </p:spPr>
      </p:pic>
      <p:pic>
        <p:nvPicPr>
          <p:cNvPr id="4099" name="Picture 3" descr="C:\Users\1\Desktop\Ордена и медали\2951c4f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428868"/>
            <a:ext cx="4762500" cy="31718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285728"/>
            <a:ext cx="4357718" cy="15716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многие получили звание Героя Советского Союза.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857760"/>
            <a:ext cx="3357586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А.И. Покрышкин трижды Герой Советского Союза.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48" y="5643578"/>
            <a:ext cx="4286280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И.Н. Кожедуб  трижды Герой Советского Союза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Ордена и медали\Zuko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3546239" cy="471490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572000" y="1785926"/>
            <a:ext cx="4286280" cy="25003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Маршал Советского Союза Г.К. Жуков удостоен высокого звания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Героя Советского Союза четырежды.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537</Words>
  <PresentationFormat>Экран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Ордена – почётные награды за воинские отличия и заслуги в бою и военной службе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Ордена – почётные награды за воинские отличия и заслуги в бою и военной службе</dc:title>
  <dc:creator>1</dc:creator>
  <cp:lastModifiedBy>1</cp:lastModifiedBy>
  <cp:revision>35</cp:revision>
  <dcterms:created xsi:type="dcterms:W3CDTF">2014-11-02T20:42:12Z</dcterms:created>
  <dcterms:modified xsi:type="dcterms:W3CDTF">2014-11-03T20:53:57Z</dcterms:modified>
</cp:coreProperties>
</file>