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92" r:id="rId3"/>
    <p:sldId id="358" r:id="rId4"/>
    <p:sldId id="359" r:id="rId5"/>
    <p:sldId id="360" r:id="rId6"/>
    <p:sldId id="293" r:id="rId7"/>
    <p:sldId id="294" r:id="rId8"/>
    <p:sldId id="295" r:id="rId9"/>
    <p:sldId id="361" r:id="rId10"/>
    <p:sldId id="362" r:id="rId11"/>
    <p:sldId id="363" r:id="rId12"/>
    <p:sldId id="364" r:id="rId13"/>
    <p:sldId id="365" r:id="rId14"/>
    <p:sldId id="366" r:id="rId15"/>
    <p:sldId id="272" r:id="rId16"/>
    <p:sldId id="301" r:id="rId17"/>
    <p:sldId id="367" r:id="rId18"/>
    <p:sldId id="300" r:id="rId19"/>
    <p:sldId id="299" r:id="rId20"/>
    <p:sldId id="368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422C16"/>
    <a:srgbClr val="003300"/>
    <a:srgbClr val="800000"/>
    <a:srgbClr val="336699"/>
    <a:srgbClr val="0C788E"/>
    <a:srgbClr val="006666"/>
    <a:srgbClr val="00808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etert.ru/rossiya/adygeya/sights/259-reka-belaya.ph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vetert.ru/rossiya/adygeya/sights/271-ozero-psenodah.ph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465456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Научно-практическая конференция </a:t>
            </a:r>
            <a:b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Водная экология Адыгеи </a:t>
            </a:r>
            <a:b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Факты о воде</a:t>
            </a:r>
            <a:b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</a:t>
            </a: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Ученицы 8 класса Аксеновой Елены</a:t>
            </a:r>
            <a:b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Руководитель: Преподаватель-организатор ОБЖ </a:t>
            </a:r>
            <a:b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Ткабладзе Вероника Ушангиевна</a:t>
            </a:r>
            <a:b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МБОУ СОШ №15 с. ХАМЫШКИ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157163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+mn-lt"/>
              </a:rPr>
              <a:t>Всё большую опасность начинают представлять ПОВЕРХНОСТНО АКТИВНЫЕ ВЕЩЕСТВА, в том числе синтетические моющие средства (СМС). Широкое применение этих соединений в быту и промышленности приводит к увеличению их концентрации в сточных водах.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Рисунок 6" descr="c_html_5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010" b="19010"/>
          <a:stretch>
            <a:fillRect/>
          </a:stretch>
        </p:blipFill>
        <p:spPr>
          <a:xfrm>
            <a:off x="1643063" y="2143125"/>
            <a:ext cx="5486400" cy="3400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857364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Основными загрязнителями являются </a:t>
            </a:r>
            <a:r>
              <a:rPr lang="ru-RU" sz="2000" u="sng" dirty="0" smtClean="0">
                <a:solidFill>
                  <a:srgbClr val="800000"/>
                </a:solidFill>
              </a:rPr>
              <a:t>СОЛИ ТЯЖЕЛЫХ МЕТАЛЛОВ: свинца, железа, меди, ртути и др. </a:t>
            </a:r>
            <a:r>
              <a:rPr lang="ru-RU" sz="2000" dirty="0" smtClean="0">
                <a:solidFill>
                  <a:srgbClr val="002060"/>
                </a:solidFill>
              </a:rPr>
              <a:t>Они попадают в поверхностные и подземные воды как непосредственно с промышленных предприятий, так и через их сточные воды и твердые бытовые отходы в местах их захоронения и складирования.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377234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928802"/>
            <a:ext cx="4143404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knf7d7f313966fffa0b7f9fe8ab21e1deff_8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857364"/>
            <a:ext cx="4281518" cy="47426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Загрязнение водных ресурсов Земли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8258204" cy="785818"/>
          </a:xfrm>
        </p:spPr>
        <p:txBody>
          <a:bodyPr/>
          <a:lstStyle/>
          <a:p>
            <a:pPr algn="ctr"/>
            <a:r>
              <a:rPr lang="ru-RU" b="0" dirty="0" smtClean="0"/>
              <a:t>В настоящее время известно более 2000 веществ, загрязняющих водные ресурсы нашей планеты.</a:t>
            </a:r>
            <a:endParaRPr lang="ru-RU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Основными загрязняющими и наиболее токсичными веществами являются</a:t>
            </a:r>
          </a:p>
          <a:p>
            <a:pPr>
              <a:buNone/>
            </a:pPr>
            <a:r>
              <a:rPr lang="ru-RU" b="1" dirty="0" smtClean="0"/>
              <a:t>    НЕФТЬ и НЕФТЕПРОДУКТЫ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untitled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81536" y="2143116"/>
            <a:ext cx="4462463" cy="4714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422C16"/>
                </a:solidFill>
              </a:rPr>
              <a:t>Источниками загрязнения подземных вод являются отходы и выбросы различных объектов хозяйственной деятельности человека: </a:t>
            </a:r>
            <a:endParaRPr lang="ru-RU" sz="2000" b="1" dirty="0">
              <a:solidFill>
                <a:srgbClr val="422C1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4829180" cy="4114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422C16"/>
                </a:solidFill>
              </a:rPr>
              <a:t>Предприятия легкой и пищевой, целлюлозно-бумажной и деревообрабатывающей промышленности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422C16"/>
                </a:solidFill>
              </a:rPr>
              <a:t>Складируемые и захороняемые промышленные и коммунальные отходы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422C16"/>
                </a:solidFill>
              </a:rPr>
              <a:t>Выбросы автотранспорта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422C16"/>
                </a:solidFill>
              </a:rPr>
              <a:t>Отходы сельского хозяйства и животноводческих комплексов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422C16"/>
                </a:solidFill>
              </a:rPr>
              <a:t>Месторождений полезных ископаемых, где из недр извлекают вещества, отсутствующие в окружающей среде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285860"/>
            <a:ext cx="4071966" cy="4000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929090" cy="6143644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Пути решения проблемы загрязнения природных вод: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Безотходные технологии – кардинальное решение проблемы.</a:t>
            </a:r>
            <a:b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Процесс очистки сточных вод:</a:t>
            </a:r>
            <a:b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очистка и обеззараживание бытовых и животноводческих стоков;</a:t>
            </a:r>
            <a:b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очистка стоков предприятий транспорта;</a:t>
            </a:r>
            <a:b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очистка стоков, содержащих нефтепродукты.</a:t>
            </a:r>
            <a:endParaRPr lang="ru-RU" sz="2000" b="1" u="sng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7914214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27784">
            <a:off x="4936376" y="-483038"/>
            <a:ext cx="4743948" cy="59776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1214423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8794" y="1857364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Экология пришлолщ9шл87шлриродных 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11560" y="1556791"/>
            <a:ext cx="8075240" cy="367240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В Адыгее выделяются две гидрологические зоны: равнинная и горная. Обе богаты минеральными источниками различного химического состава: сероводородные, углекислые, щелочные, </a:t>
            </a:r>
            <a:r>
              <a:rPr lang="ru-RU" sz="1800" dirty="0" err="1" smtClean="0"/>
              <a:t>йодобромные</a:t>
            </a:r>
            <a:r>
              <a:rPr lang="ru-RU" sz="1800" dirty="0" smtClean="0"/>
              <a:t> и др., применяемые для лечения разных болезней. </a:t>
            </a:r>
            <a:r>
              <a:rPr lang="ru-RU" sz="1800" dirty="0" err="1" smtClean="0"/>
              <a:t>Майкопский</a:t>
            </a:r>
            <a:r>
              <a:rPr lang="ru-RU" sz="1800" dirty="0" smtClean="0"/>
              <a:t> источник – водолечебница не только республиканского лечения, но известна далеко за пределами республики. Воды источника используются при лечении нервной системы, </a:t>
            </a:r>
            <a:r>
              <a:rPr lang="ru-RU" sz="1800" dirty="0" err="1" smtClean="0"/>
              <a:t>сердечно-сосудистых</a:t>
            </a:r>
            <a:r>
              <a:rPr lang="ru-RU" sz="1800" dirty="0" smtClean="0"/>
              <a:t>, ревматических, хирургических, кожных и других заболеваниях.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Наиболее известные рекреационные предприятия Адыгеи: санатории "Лесная сказка", "</a:t>
            </a:r>
            <a:r>
              <a:rPr lang="ru-RU" sz="1800" dirty="0" err="1" smtClean="0"/>
              <a:t>Лаго-наки</a:t>
            </a:r>
            <a:r>
              <a:rPr lang="ru-RU" sz="1800" dirty="0" smtClean="0"/>
              <a:t>", "Кавказ", "</a:t>
            </a:r>
            <a:r>
              <a:rPr lang="ru-RU" sz="1800" dirty="0" err="1" smtClean="0"/>
              <a:t>Курджипс</a:t>
            </a:r>
            <a:r>
              <a:rPr lang="ru-RU" sz="1800" dirty="0" smtClean="0"/>
              <a:t>"; республиканский реабилитационный комплекс "Шапсуг"; турбазы "</a:t>
            </a:r>
            <a:r>
              <a:rPr lang="ru-RU" sz="1800" dirty="0" err="1" smtClean="0"/>
              <a:t>Лаго-наки</a:t>
            </a:r>
            <a:r>
              <a:rPr lang="ru-RU" sz="1800" dirty="0" smtClean="0"/>
              <a:t>", "Романтика", </a:t>
            </a:r>
            <a:r>
              <a:rPr lang="ru-RU" sz="1800" dirty="0" err="1" smtClean="0"/>
              <a:t>туркомплекс</a:t>
            </a:r>
            <a:r>
              <a:rPr lang="ru-RU" sz="1800" dirty="0" smtClean="0"/>
              <a:t> "Майкоп".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36866" name="Picture 2" descr="Минеральные воды Адыге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548680"/>
            <a:ext cx="7668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Адыгский эксклюзив</a:t>
            </a:r>
          </a:p>
          <a:p>
            <a:r>
              <a:rPr lang="ru-RU" dirty="0" smtClean="0"/>
              <a:t>Прямо в черте республиканской столицы из земли бьют природные минеральные источники. Бальнеологическая лечебница, в народе носящая название «</a:t>
            </a:r>
            <a:r>
              <a:rPr lang="ru-RU" dirty="0" err="1" smtClean="0"/>
              <a:t>Мин-источник</a:t>
            </a:r>
            <a:r>
              <a:rPr lang="ru-RU" dirty="0" smtClean="0"/>
              <a:t>», была построена на окраине Майкопа в начале 50-х годов. Однако ещё раньше здесь собирались люди и принимали импровизированные ванны.</a:t>
            </a:r>
          </a:p>
          <a:p>
            <a:r>
              <a:rPr lang="ru-RU" dirty="0" smtClean="0"/>
              <a:t>- Вода из источников, бьющих из-под земли в Адыгее, уникальна по своему составу и свойствам. Активный химический элемент бром, преобладающий в </a:t>
            </a:r>
            <a:r>
              <a:rPr lang="ru-RU" dirty="0" err="1" smtClean="0"/>
              <a:t>майкопской</a:t>
            </a:r>
            <a:r>
              <a:rPr lang="ru-RU" dirty="0" smtClean="0"/>
              <a:t> воде, положительным образом влияет на нервную систему, расслабляет и успокаивает, - говорит главный врач Адыгейского республиканского центра восстановительной медицины и реабилитации Лариса </a:t>
            </a:r>
            <a:r>
              <a:rPr lang="ru-RU" dirty="0" err="1" smtClean="0"/>
              <a:t>Хачегогу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Подлечить своё здоровье и напитаться жизненной силой круглогодично сюда приезжают из всех уголков России, а также из ближнего и дальнего зарубежья люди с хроническими заболеваниями суставов, болезнями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и нервной системы, частыми простудами, кожными и желудочно-кишечными проблемами и даже ожирением.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60648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первую очередь речь идет о ледниках в горах </a:t>
            </a:r>
            <a:r>
              <a:rPr lang="ru-RU" sz="1600" dirty="0" err="1" smtClean="0"/>
              <a:t>Оштен</a:t>
            </a:r>
            <a:r>
              <a:rPr lang="ru-RU" sz="1600" dirty="0" smtClean="0"/>
              <a:t>, </a:t>
            </a:r>
            <a:r>
              <a:rPr lang="ru-RU" sz="1600" dirty="0" err="1" smtClean="0"/>
              <a:t>Фишт</a:t>
            </a:r>
            <a:r>
              <a:rPr lang="ru-RU" sz="1600" dirty="0" smtClean="0"/>
              <a:t> и </a:t>
            </a:r>
            <a:r>
              <a:rPr lang="ru-RU" sz="1600" dirty="0" err="1" smtClean="0"/>
              <a:t>Пшехо-Су</a:t>
            </a:r>
            <a:r>
              <a:rPr lang="ru-RU" sz="1600" dirty="0" smtClean="0"/>
              <a:t> на территории Адыгеи. По сведению климатолога, за 14 последних лет ледники </a:t>
            </a:r>
            <a:r>
              <a:rPr lang="ru-RU" sz="1600" dirty="0" err="1" smtClean="0"/>
              <a:t>Фишт-Оштеновского</a:t>
            </a:r>
            <a:r>
              <a:rPr lang="ru-RU" sz="1600" dirty="0" smtClean="0"/>
              <a:t> горного массива отступили почти на 2,5 метра. Ледник на вершине горы </a:t>
            </a:r>
            <a:r>
              <a:rPr lang="ru-RU" sz="1600" dirty="0" err="1" smtClean="0"/>
              <a:t>Пшехо-Су</a:t>
            </a:r>
            <a:r>
              <a:rPr lang="ru-RU" sz="1600" dirty="0" smtClean="0"/>
              <a:t> считается самым северным на Северном Кавказе, но и здесь из-за таяния уже образовалось четыре небольших ледника, отделенных от основного.</a:t>
            </a:r>
          </a:p>
          <a:p>
            <a:r>
              <a:rPr lang="ru-RU" sz="1600" dirty="0" smtClean="0"/>
              <a:t>За состоянием этих ледников, селевых потоков и снежных покровов ученые наблюдают с 1963 года. До середины 90-х годов мониторинг проводился каждый год, организовывались экспедиции в горы на несколько месяцев. Например, в прошлом году подобные наблюдения совершил сотрудник отдела высокогорных метеорологических исследований </a:t>
            </a:r>
            <a:r>
              <a:rPr lang="ru-RU" sz="1600" dirty="0" err="1" smtClean="0"/>
              <a:t>Северо-Кавказского</a:t>
            </a:r>
            <a:r>
              <a:rPr lang="ru-RU" sz="1600" dirty="0" smtClean="0"/>
              <a:t> управления по гидрометеорологии и мониторингу окружающей среды Юрий Ильичев. Его данные подтверждают неутешительные выводы предыдущих исследований: ледники все больше покрываются трещинами, продолжают отступать и находятся сейчас на высших точках горных вершин.</a:t>
            </a:r>
          </a:p>
          <a:p>
            <a:r>
              <a:rPr lang="ru-RU" sz="1600" dirty="0" smtClean="0"/>
              <a:t>По словам Ирины </a:t>
            </a:r>
            <a:r>
              <a:rPr lang="ru-RU" sz="1600" dirty="0" err="1" smtClean="0"/>
              <a:t>Хома</a:t>
            </a:r>
            <a:r>
              <a:rPr lang="ru-RU" sz="1600" dirty="0" smtClean="0"/>
              <a:t>, глобальное потепление неизбежно приведет в будущем к высыханию высокогорных озер, что может привести к обмелению реки Белая (притока Кубани) и серьезно сократить объемы пресной воды. "Чтобы не остаться в итоге без пресной воды, нужны комплексные и постоянные гидрологические наблюдения</a:t>
            </a:r>
            <a:endParaRPr lang="ru-RU" sz="1600" dirty="0"/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88640"/>
            <a:ext cx="3528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Кто-то едет за здоровьем в Горячий Ключ, кто-то - на Кавказские Минеральные Воды, кто-то в Карловы Вары, а ведь Адыгея не менее щедро...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88840"/>
            <a:ext cx="65527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Между прочим, курс лечения целебной минеральной водой в Адыгее можно пройти не только в Майкопе, но и в станице Абадзехской и посёлке </a:t>
            </a:r>
            <a:r>
              <a:rPr lang="ru-RU" dirty="0" err="1" smtClean="0"/>
              <a:t>Хаджох</a:t>
            </a:r>
            <a:r>
              <a:rPr lang="ru-RU" dirty="0" smtClean="0"/>
              <a:t>. Правда, состав этих земляных скважин не столь уникален, как в окрестностях республиканской столицы.</a:t>
            </a:r>
          </a:p>
          <a:p>
            <a:r>
              <a:rPr lang="ru-RU" dirty="0" smtClean="0"/>
              <a:t>Так называемых «диких» источников по всей территории республики и не сосчитать. Местоположение «скважин здоровья» передаётся местным населением из уст в уста, а сами источники на протяжении многих лет служат местом паломничества жаждущих излечиться от той или иной болезни.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КСТАТИ: Источники минеральных вод играли значительную роль в жизни древних </a:t>
            </a:r>
            <a:r>
              <a:rPr lang="ru-RU" sz="2400" i="1" dirty="0" err="1" smtClean="0"/>
              <a:t>адыгов</a:t>
            </a:r>
            <a:r>
              <a:rPr lang="ru-RU" sz="2400" i="1" dirty="0" smtClean="0"/>
              <a:t>. Черкесы обожествляли место выхода родника из-под земли. Минеральная вода называлась тогда «вода героев» или «источник </a:t>
            </a:r>
            <a:r>
              <a:rPr lang="ru-RU" sz="2400" i="1" dirty="0" err="1" smtClean="0"/>
              <a:t>нартов</a:t>
            </a:r>
            <a:r>
              <a:rPr lang="ru-RU" sz="2400" i="1" dirty="0" smtClean="0"/>
              <a:t>». Когда нарты хотели напиться из этого источника, они собирались в доме своего предводителя, а к двери дома для гостей привязывали жёлтого быка, которого затем приносили в жертву. Затем они зажигали шесть факелов, произносили заклинания, пели песни, в которых восхваляли источник героев.</a:t>
            </a:r>
            <a:endParaRPr lang="ru-RU" sz="2400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57554" y="214290"/>
            <a:ext cx="50720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u="sng" dirty="0" smtClean="0">
                <a:solidFill>
                  <a:srgbClr val="002060"/>
                </a:solidFill>
              </a:rPr>
              <a:t>«Вода, у тебя нет ни вкуса, ни цвета, ни запаха, тебя невозможно описать, тобой наслаждаются, не ведая, что ты такое. Нельзя сказать, что ты необходима для жизни: </a:t>
            </a:r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– сама жизнь. </a:t>
            </a:r>
            <a:r>
              <a:rPr lang="ru-RU" sz="2400" u="sng" dirty="0" smtClean="0">
                <a:solidFill>
                  <a:srgbClr val="002060"/>
                </a:solidFill>
              </a:rPr>
              <a:t>Ты наполняешь нас радостью, которую не объяснить нашими чувствами».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>
                <a:solidFill>
                  <a:srgbClr val="002060"/>
                </a:solidFill>
              </a:rPr>
              <a:t>Антуан де Сент-Экзюпери</a:t>
            </a:r>
            <a:endParaRPr lang="ru-RU" sz="2400" i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ekzupe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714356"/>
            <a:ext cx="2374900" cy="317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204864"/>
            <a:ext cx="94377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Что в  наших силах?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332656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В настоящее время проблема загрязнения водной среды является очень актуальной, т.к. сейчас люди начинают забывать всем известное выражение «вода – это жизнь». Без воды человек не может прожить более трех суток, но, даже понимая всю важность роли воды в его жизни, он все равно продолжает наносить вред водным объектам, безвозвратно изменяя их естественный режим сбросами и отходами.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20888"/>
            <a:ext cx="8208912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Цикл воды в биосфере до развития цивилизации был равновесным, океан получал от рек столько воды, сколько расходовал при её испарении. Если не менялся климат, то не мелели реки и не снижался уровень воды в озёрах. С развитием цивилизации этот цикл стал нарушаться, в результате полива сельскохозяйственных культур увеличилось испарение с суши. Реки южных районов обмелели, загрязнение океанов и появление на его поверхности нефтяной плёнки уменьшило количество воды, испаряемой океаном. Всё это ухудшает водоснабжение биосферы.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Принимая во внимание то значение, которое вода имеет для жизнедеятельности человека и всего живого на Земле, мы можем утверждать, что вода - одно из самых драгоценных сокровищ нашей планеты.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620688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Ускоренное таяние высокогорных ледников в Адыгее, которое зафиксировали специалисты, уже в ближайшие годы может привести к существенному дефициту пресной воды в регионе. Такие данные были обнародованы на совещании метеорологов Юга России, которое прошло в поселке </a:t>
            </a:r>
            <a:r>
              <a:rPr lang="ru-RU" sz="2000" dirty="0" err="1" smtClean="0"/>
              <a:t>Гузерипль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Майкопского</a:t>
            </a:r>
            <a:r>
              <a:rPr lang="ru-RU" sz="2000" dirty="0" smtClean="0"/>
              <a:t> района республики.</a:t>
            </a:r>
          </a:p>
          <a:p>
            <a:r>
              <a:rPr lang="ru-RU" sz="2000" dirty="0" smtClean="0"/>
              <a:t>	</a:t>
            </a:r>
          </a:p>
          <a:p>
            <a:r>
              <a:rPr lang="ru-RU" sz="2000" dirty="0" smtClean="0"/>
              <a:t>	Ускоренная деградация ледников связана с увеличением температуры воздуха, - отметила руководитель отдела высокогорных метеорологических исследований </a:t>
            </a:r>
            <a:r>
              <a:rPr lang="ru-RU" sz="2000" dirty="0" err="1" smtClean="0"/>
              <a:t>Северо-Кавказского</a:t>
            </a:r>
            <a:r>
              <a:rPr lang="ru-RU" sz="2000" dirty="0" smtClean="0"/>
              <a:t> управления по гидрометеорологии и мониторингу окружающей среды Ирина </a:t>
            </a:r>
            <a:r>
              <a:rPr lang="ru-RU" sz="2000" dirty="0" err="1" smtClean="0"/>
              <a:t>Хома</a:t>
            </a:r>
            <a:r>
              <a:rPr lang="ru-RU" sz="2000" dirty="0" smtClean="0"/>
              <a:t>. </a:t>
            </a:r>
          </a:p>
          <a:p>
            <a:endParaRPr lang="ru-RU" sz="2000" dirty="0" smtClean="0"/>
          </a:p>
          <a:p>
            <a:r>
              <a:rPr lang="ru-RU" sz="2000" dirty="0" smtClean="0"/>
              <a:t>	Это стало результатом глобальных изменений в климатических условиях высокогорной зоны.</a:t>
            </a:r>
            <a:endParaRPr lang="ru-RU" sz="2000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ека бела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3"/>
            <a:ext cx="345638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139952" y="476672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Основными водными артериями Адыгеи являются </a:t>
            </a:r>
            <a:r>
              <a:rPr lang="ru-RU" u="sng" dirty="0" smtClean="0">
                <a:hlinkClick r:id="rId3"/>
              </a:rPr>
              <a:t>реки Белая</a:t>
            </a:r>
            <a:r>
              <a:rPr lang="ru-RU" dirty="0" smtClean="0"/>
              <a:t>, Лаба и Кубань. Лаба – самый крупный приток Кубани, на востоке является естественной границей республики Адыгея. Протяженность Лабы составляет 214 километров. Вторым по длине, но самым мощным по водоносности притоком Кубани является река Белая.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328498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горной части Адыгеи много озер, но в большинстве своем они труднодоступны. На плато </a:t>
            </a:r>
            <a:r>
              <a:rPr lang="ru-RU" dirty="0" err="1" smtClean="0"/>
              <a:t>Лаго-Наки</a:t>
            </a:r>
            <a:r>
              <a:rPr lang="ru-RU" dirty="0" smtClean="0"/>
              <a:t> встречаются ледниково-карстовые и карстовые озера, крупнейшим из которых является </a:t>
            </a:r>
            <a:r>
              <a:rPr lang="ru-RU" u="sng" dirty="0" smtClean="0">
                <a:hlinkClick r:id="rId4"/>
              </a:rPr>
              <a:t>озеро </a:t>
            </a:r>
            <a:r>
              <a:rPr lang="ru-RU" u="sng" dirty="0" err="1" smtClean="0">
                <a:hlinkClick r:id="rId4"/>
              </a:rPr>
              <a:t>Псенодах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04664"/>
            <a:ext cx="84066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Общий объём водоотведения по республике более 300 млн. куб.м в год, в том числе более 250 млн. куб.м - нормативно-очищенных, без очистки - более 50 млн. куб.м. </a:t>
            </a:r>
          </a:p>
          <a:p>
            <a:r>
              <a:rPr lang="ru-RU" dirty="0" smtClean="0"/>
              <a:t>	Анализ современного состояния малых рек вызывает тревогу. Земли по берегам рек распахиваются до уреза воды, в прибрежных полосах и </a:t>
            </a:r>
            <a:r>
              <a:rPr lang="ru-RU" dirty="0" err="1" smtClean="0"/>
              <a:t>водоохранных</a:t>
            </a:r>
            <a:r>
              <a:rPr lang="ru-RU" dirty="0" smtClean="0"/>
              <a:t> зонах уничтожается кустарниковая растительность и пойменные леса. </a:t>
            </a:r>
          </a:p>
          <a:p>
            <a:r>
              <a:rPr lang="ru-RU" dirty="0" smtClean="0"/>
              <a:t>	В республике расположено 190 объектов-загрязнителей, в том числе 101 животноводческая ферма. Основная часть загрязняющих веществ поступает в реки с поверхностными стоками. Вместе с почвой смываются минеральные удобрения и ядохимикаты, навоз, горюче-смазочные материалы. Строительство на берегах рек различных объектов, зарегулирование их стока многочисленными дамбами, привели к заиливанию, потере проточности и утрате роли естественной дренажной системы. Все это способствовало заболачиванию рек, особенно степных, трансформации их в стоячие водоёмы, развитию процессов метанового брожения. Особенно большую нагрузку от загрязнения несут реки: Кубань, Белая, </a:t>
            </a:r>
            <a:r>
              <a:rPr lang="ru-RU" dirty="0" err="1" smtClean="0"/>
              <a:t>Чехрак</a:t>
            </a:r>
            <a:r>
              <a:rPr lang="ru-RU" dirty="0" smtClean="0"/>
              <a:t>, </a:t>
            </a:r>
            <a:r>
              <a:rPr lang="ru-RU" dirty="0" err="1" smtClean="0"/>
              <a:t>Грязнуха</a:t>
            </a:r>
            <a:r>
              <a:rPr lang="ru-RU" dirty="0" smtClean="0"/>
              <a:t>, </a:t>
            </a:r>
            <a:r>
              <a:rPr lang="ru-RU" dirty="0" err="1" smtClean="0"/>
              <a:t>Псенафа</a:t>
            </a:r>
            <a:r>
              <a:rPr lang="ru-RU" dirty="0" smtClean="0"/>
              <a:t>, </a:t>
            </a:r>
            <a:r>
              <a:rPr lang="ru-RU" dirty="0" err="1" smtClean="0"/>
              <a:t>Гиага</a:t>
            </a:r>
            <a:r>
              <a:rPr lang="ru-RU" dirty="0" smtClean="0"/>
              <a:t>, Фарс. 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0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Неблагоприятное воздействий стоков на экосистему водоёмов и почв обусловлено, прежде всего, несоответствием мощности имеющихся сооружений водоочистки их фактической нагрузке. Использование воды на орошение, несмотря на снижение отдачи поливных земель, увеличилось; причиной является неудовлетворительное техническое состояние оросительно-обводнительных систем. Строительство Краснодарского водохранилища вызвало поднятие подпочвенных вод (глубина их залегания колеблется от 0,1 до 2,0 метров), ухудшение качества воды в колодцах, засоление земель, подтопление пашни, жилых домов. По существующим нормативам вода водохранилища непригодна для выращивания рыбы. Подземные воды. Для хозяйственно-питьевого, производственного и сельскохозяйственного водоснабжения разведаны </a:t>
            </a:r>
            <a:r>
              <a:rPr lang="ru-RU" dirty="0" err="1" smtClean="0"/>
              <a:t>Майкопское</a:t>
            </a:r>
            <a:r>
              <a:rPr lang="ru-RU" dirty="0" smtClean="0"/>
              <a:t>, </a:t>
            </a:r>
            <a:r>
              <a:rPr lang="ru-RU" dirty="0" err="1" smtClean="0"/>
              <a:t>Пшехинское</a:t>
            </a:r>
            <a:r>
              <a:rPr lang="ru-RU" dirty="0" smtClean="0"/>
              <a:t> и Краснодарское месторождения подземных вод. Эксплуатационные запасы разведанных месторождений составляют 105 млн. куб.м/год, из них на хозяйственно-питьевые нужды забирается 23,7 млн. куб.м/год, на производственные - 3,088 млн. куб.м/год. Из 595 эксплуатационных скважин - 564 действующие, в том числе - 15 резервные. 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6057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Состояние почвы в Республике Адыгея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Лабораториями республиканского центра Госсанэпиднадзора ежегодно проводится анализ загрязнений почвы, прежде всего, почвенные образцы проверяются на наличие пестицидов. Большинство показателей отражают, в целом, благополучную ситуацию с почвой, в том числе анализ проб, отобранных на территории детских учреждений, жилых кварталов и. т. д. показывает соответствие санитарно-гигиеническим требованиям. Однако,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пестицидная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нагрузка колеблется по районам от 0,31 кг/га до 4,06 кг/га.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Ассортимент пестицидов, применяемых в Адыгее, в последние 5 лет претерпел существенные изменения. На смену хлорорганическим и фосфорорганическим соединениям пришли пестициды нового поколения из группы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сульфонилмочевин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триазолов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перетроидов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Существенно снижено применение ртутьсодержащих препаратов, фунгициды представлены, в основном, медьсодержащими препаратами. Норма расхода таких препаратов низкая и составляет 5-200 г/га.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Для охраны здоровья населения республики и окружающей природной среды, улучшения условий труда работающих с пестицидами необходимо принимать меры по наведению порядка регламента применения пестицидов. Это особенно касается фермерских и крестьянских хозяйств. Сейчас фитосанитарная обстановка на их полях не контролируется службой защиты растений, фермеры не обучаются правилам работы с пестицидами, а их продукция недостаточно контролируется на содержание токсических элементов и остаточного количества пестицидов.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Сельское производство поставляет такие загрязняющие вещества как </a:t>
            </a:r>
            <a:r>
              <a:rPr lang="ru-RU" sz="2400" b="1" u="sng" dirty="0" smtClean="0">
                <a:solidFill>
                  <a:srgbClr val="002060"/>
                </a:solidFill>
              </a:rPr>
              <a:t>ПЕСТИЦИДЫ, МИНЕРАЛЬНЫЕ И ОРГАНИЧЕСКИЕ УДОБРЕНИЯ.</a:t>
            </a:r>
            <a:endParaRPr lang="ru-RU" sz="2400" b="1" u="sng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43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6033144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1329215733_pestici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82640">
            <a:off x="4768121" y="2339233"/>
            <a:ext cx="4357686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4701</TotalTime>
  <Words>1344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Diseño predeterminado</vt:lpstr>
      <vt:lpstr>Научно-практическая конференция  Водная экология Адыгеи  Факты о воде    Ученицы 8 класса Аксеновой Елены   Руководитель: Преподаватель-организатор ОБЖ    Ткабладзе Вероника Ушангиевна  МБОУ СОШ №15 с. ХАМЫШКИ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Сельское производство поставляет такие загрязняющие вещества как ПЕСТИЦИДЫ, МИНЕРАЛЬНЫЕ И ОРГАНИЧЕСКИЕ УДОБРЕНИЯ.</vt:lpstr>
      <vt:lpstr>Всё большую опасность начинают представлять ПОВЕРХНОСТНО АКТИВНЫЕ ВЕЩЕСТВА, в том числе синтетические моющие средства (СМС). Широкое применение этих соединений в быту и промышленности приводит к увеличению их концентрации в сточных водах.</vt:lpstr>
      <vt:lpstr>Основными загрязнителями являются СОЛИ ТЯЖЕЛЫХ МЕТАЛЛОВ: свинца, железа, меди, ртути и др. Они попадают в поверхностные и подземные воды как непосредственно с промышленных предприятий, так и через их сточные воды и твердые бытовые отходы в местах их захоронения и складирования.</vt:lpstr>
      <vt:lpstr>Загрязнение водных ресурсов Земли</vt:lpstr>
      <vt:lpstr>Источниками загрязнения подземных вод являются отходы и выбросы различных объектов хозяйственной деятельности человека: </vt:lpstr>
      <vt:lpstr> Пути решения проблемы загрязнения природных вод:   1. Безотходные технологии – кардинальное решение проблемы. 2. Процесс очистки сточных вод: очистка и обеззараживание бытовых и животноводческих стоков; очистка стоков предприятий транспорта; очистка стоков, содержащих нефтепродукты.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662</cp:revision>
  <dcterms:created xsi:type="dcterms:W3CDTF">2010-05-23T14:28:12Z</dcterms:created>
  <dcterms:modified xsi:type="dcterms:W3CDTF">2014-10-19T12:54:15Z</dcterms:modified>
</cp:coreProperties>
</file>