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E28AF2-99B4-4BCF-862F-A3695BAB2F89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03E8-755F-4688-9A33-2CBF607D4C8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Первобытные орудия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Мишина М.С., учитель истории МБОУ «СОШ № 21»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77\Desktop\1\0010-010-Drevnejshie-orudija-tru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82775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777\Desktop\1\0025-037-Podumaj-i-otv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3672420" cy="5518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777\Desktop\1\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81" y="1052736"/>
            <a:ext cx="7202719" cy="5402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777\Desktop\1\iz_istorii_oruzhija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20875"/>
            <a:ext cx="7620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777\Desktop\1\P1010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457" y="1882775"/>
            <a:ext cx="410908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777\Desktop\1\znaryaddya-pervisnoi-lyudyny_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1675" y="1882775"/>
            <a:ext cx="520065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 descr="C:\Users\777\Desktop\1\118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380" y="1882775"/>
            <a:ext cx="687324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14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Первобытные орудия труда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Первобытные орудия труда</dc:title>
  <dc:creator>777</dc:creator>
  <cp:lastModifiedBy>777</cp:lastModifiedBy>
  <cp:revision>1</cp:revision>
  <dcterms:created xsi:type="dcterms:W3CDTF">2014-01-16T17:33:19Z</dcterms:created>
  <dcterms:modified xsi:type="dcterms:W3CDTF">2014-01-16T17:42:17Z</dcterms:modified>
</cp:coreProperties>
</file>