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768A7-538E-42CD-963A-D034D113E23D}" type="datetimeFigureOut">
              <a:rPr lang="ru-RU" smtClean="0"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4DCA2-5017-4210-A185-1D95038584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esktop\&#1043;&#1091;&#1089;&#1077;&#1074;&#1072;%20&#1054;.%20&#1057;.%20&#1082;&#1086;&#1085;&#1082;&#1091;&#1088;&#1089;%202013\&#1043;&#1091;&#1089;&#1077;&#1074;&#1072;%20&#1054;&#1082;&#1089;&#1072;&#1085;&#1072;%20&#1057;&#1077;&#1088;&#1075;&#1077;&#1077;&#1074;&#1085;&#1072;%20&#1044;&#1069;&#1041;&#1062;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Гусева Оксана Сергеевна ДЭБЦ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404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2014-01-16T18:47:38Z</dcterms:created>
  <dcterms:modified xsi:type="dcterms:W3CDTF">2014-01-16T18:52:59Z</dcterms:modified>
</cp:coreProperties>
</file>