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tkritka.my-clubs.ru/cards_alb/99346/img/img_31e9db19240553fee91916c190040cc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41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kyclipart.ru/uploads/posts/2010-09/1285314106_suslik_den_mat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0791" cy="648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lgvardia.ru/sites/default/files/%20%D0%B4%D0%B5%D0%BD%D1%8C%20%D0%BC%D0%B0%D1%82%D0%B5%D1%80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5" y="188640"/>
            <a:ext cx="8496944" cy="6491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azovskih-v-p.ucoz.ru/_si/0/396084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352928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rame-baby.ru/uploads/posts/2011-11/1321003650_otkrytka-k-dnyu-materi_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81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upersolnishco.net/wp-content/uploads/2013/11/den-materi-stat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1" y="332656"/>
            <a:ext cx="8650309" cy="619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02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dou7-korkino.ucoz.ru/delvin/VzctSEL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823212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62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2014-01-16T10:30:48Z</dcterms:created>
  <dcterms:modified xsi:type="dcterms:W3CDTF">2014-01-16T14:46:56Z</dcterms:modified>
</cp:coreProperties>
</file>