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8" r:id="rId3"/>
    <p:sldId id="276" r:id="rId4"/>
    <p:sldId id="277" r:id="rId5"/>
    <p:sldId id="260" r:id="rId6"/>
    <p:sldId id="261" r:id="rId7"/>
    <p:sldId id="280" r:id="rId8"/>
    <p:sldId id="281" r:id="rId9"/>
    <p:sldId id="265" r:id="rId10"/>
    <p:sldId id="266" r:id="rId11"/>
    <p:sldId id="282" r:id="rId12"/>
    <p:sldId id="283" r:id="rId13"/>
    <p:sldId id="284" r:id="rId14"/>
    <p:sldId id="285" r:id="rId15"/>
    <p:sldId id="271" r:id="rId16"/>
    <p:sldId id="273" r:id="rId17"/>
    <p:sldId id="274" r:id="rId1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333300"/>
    <a:srgbClr val="FF3399"/>
    <a:srgbClr val="993300"/>
    <a:srgbClr val="800000"/>
    <a:srgbClr val="001A0C"/>
    <a:srgbClr val="001A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61" d="100"/>
          <a:sy n="61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1015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CFA33567-98CF-4CAE-BF8F-140B6A53E8B9}" type="datetimeFigureOut">
              <a:rPr lang="ru-RU" smtClean="0"/>
              <a:pPr/>
              <a:t>17.01.2014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3049" tIns="46525" rIns="93049" bIns="465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1015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32335E7A-4B8A-4482-A484-B6A7E0C15E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097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5E7A-4B8A-4482-A484-B6A7E0C15E3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5E7A-4B8A-4482-A484-B6A7E0C15E3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5E7A-4B8A-4482-A484-B6A7E0C15E3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6_christmas_photo_wallpaper_1600XMAS_5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9488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615265-38D3-445B-A9F4-36A4C417284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ACCDF-33C6-4B4F-92B9-167CD371D2B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D8938-B1FD-475B-BB2B-E7F89F3CD09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429D2-8158-4342-9D45-9E8DF15D691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0B3-56D6-49A0-9318-5569E310C26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CA87E-91D0-4CB0-9B76-19A251A171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F1270-D1BA-4043-BCBE-103976E39BA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45D9D-448B-46C2-A317-5817C13028A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E0378-D31E-42BD-9BBF-E08044E37CA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D32B3-F506-4976-AA1C-96ABA0CEB86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50C9-58D9-48D0-8376-9D2F4F5ACF3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2006_christmas_photo_wallpaper_1600XMAS_50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5864C9-FC30-4DF5-8B95-9CADF00015A6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7"/>
            <a:ext cx="7772400" cy="1000133"/>
          </a:xfrm>
        </p:spPr>
        <p:txBody>
          <a:bodyPr/>
          <a:lstStyle/>
          <a:p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МБОУ «Первомайская СОШ»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subTitle" idx="1"/>
          </p:nvPr>
        </p:nvSpPr>
        <p:spPr>
          <a:xfrm>
            <a:off x="1331640" y="1500174"/>
            <a:ext cx="6812260" cy="3071834"/>
          </a:xfrm>
        </p:spPr>
        <p:txBody>
          <a:bodyPr/>
          <a:lstStyle/>
          <a:p>
            <a:r>
              <a:rPr lang="ru-RU" i="1" dirty="0" smtClean="0">
                <a:solidFill>
                  <a:srgbClr val="001A0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solidFill>
                  <a:srgbClr val="001A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endParaRPr lang="en-US" sz="2400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 творческому проекту</a:t>
            </a:r>
          </a:p>
          <a:p>
            <a:r>
              <a:rPr lang="ru-RU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внеурочной  деятельности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«Послушные узелки»</a:t>
            </a:r>
          </a:p>
          <a:p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endParaRPr lang="ru-RU" sz="2400" dirty="0" smtClean="0">
              <a:solidFill>
                <a:srgbClr val="001A0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 МОРОЗ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214282" y="5000636"/>
            <a:ext cx="5500726" cy="1071562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ученица 1 класса  </a:t>
            </a:r>
            <a:r>
              <a:rPr lang="ru-RU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Данилова Екатерина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Фебенчукова Елена Викторовна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 Восточный Бийского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928694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Оплетем кольцо диаметром  2 см красной нитью длиной 3 метра узлом «</a:t>
            </a:r>
            <a:r>
              <a:rPr lang="ru-RU" sz="2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700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71678"/>
            <a:ext cx="4160317" cy="3120238"/>
          </a:xfrm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Плетение колпачка и платья Деда Мороза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оплетенном кольце укрепим 2 красных нити длиной 5 метров, завяжем квадратный узел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Используя метод квадратного узла для расширения полотна свяжем 14 рядов 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шахматкой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от угла красной нитью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15, 16 ряды провяжем горизонтальным репсовым узлом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Опустимся на 5 см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Провяжем 17, 18 ряды горизонтальным репсовым узлом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Расширим полотно 4 красными нитями и провяжем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шахматкой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14 рядов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Провяжем 33 ряд горизонтальным репсовым узлом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Обрежем нити, оставив бахрому 8 см.</a:t>
            </a:r>
            <a:endParaRPr lang="ru-RU" sz="1800" dirty="0"/>
          </a:p>
        </p:txBody>
      </p:sp>
      <p:pic>
        <p:nvPicPr>
          <p:cNvPr id="4" name="Рисунок 3" descr="P1070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256"/>
            <a:ext cx="3071834" cy="2199154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prst="angle"/>
          </a:sp3d>
        </p:spPr>
      </p:pic>
      <p:pic>
        <p:nvPicPr>
          <p:cNvPr id="6" name="Содержимое 3" descr="P107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4678" y="3929066"/>
            <a:ext cx="3143251" cy="235743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00066"/>
          </a:xfrm>
        </p:spPr>
        <p:txBody>
          <a:bodyPr/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Плетение лица Деда Мороза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15352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средней части  бежевой нити длиной 1,5м укрепим 11 нитей по 1,2 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Проплетем 3ряда квадратных узлов в шахматном порядке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четвертом ряду укрепим бусинки – глаза, в 5 ряду бусинку – нос.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Выплетем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шахматку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на уголок</a:t>
            </a:r>
            <a:endParaRPr lang="ru-RU" sz="2000" dirty="0"/>
          </a:p>
        </p:txBody>
      </p:sp>
      <p:pic>
        <p:nvPicPr>
          <p:cNvPr id="4" name="Содержимое 3" descr="P107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2786058"/>
            <a:ext cx="4239336" cy="29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/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7286676" cy="5143536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Плетение бороды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Взяв за основу  белую нить длиной 0,3 метра укрепим на  ней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23 нити  по 0,2 метра замочком налицо, нити распушим.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Плетение волос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Белую нить длиной 0,4 метра сложим пополам и закрепим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подушке петлей вверх. Белую нить длиной 2,7 метра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сложим пополам и уложим петлей вверх на первую нить.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Далее выполним цепочку из 12 квадратных узлов пико.</a:t>
            </a:r>
            <a:endParaRPr lang="ru-RU" sz="2000" dirty="0"/>
          </a:p>
        </p:txBody>
      </p:sp>
      <p:pic>
        <p:nvPicPr>
          <p:cNvPr id="4" name="Содержимое 3" descr="P1070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0298" y="3714752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45" y="469510"/>
            <a:ext cx="76867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Оформление Деда Мороза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Прикрепим лицо Деда Мороза к туловищу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верхней части  головы прикрепим тесемку, а в нижней – бороду</a:t>
            </a:r>
            <a:endParaRPr lang="ru-RU" sz="2000" dirty="0"/>
          </a:p>
        </p:txBody>
      </p:sp>
      <p:pic>
        <p:nvPicPr>
          <p:cNvPr id="4" name="Содержимое 3" descr="P107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2643182"/>
            <a:ext cx="3566509" cy="267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229600" cy="3071834"/>
          </a:xfrm>
        </p:spPr>
        <p:txBody>
          <a:bodyPr/>
          <a:lstStyle/>
          <a:p>
            <a:pPr marL="514350" indent="-514350" algn="l"/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6143668" cy="71438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 Экономическое </a:t>
            </a:r>
            <a:r>
              <a:rPr lang="ru-RU" sz="2400" b="1" dirty="0"/>
              <a:t>обоснование работы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7903944"/>
              </p:ext>
            </p:extLst>
          </p:nvPr>
        </p:nvGraphicFramePr>
        <p:xfrm>
          <a:off x="1214414" y="1357298"/>
          <a:ext cx="6309914" cy="351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482"/>
                <a:gridCol w="1247365"/>
                <a:gridCol w="1247365"/>
                <a:gridCol w="1730702"/>
              </a:tblGrid>
              <a:tr h="3602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 - 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051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Красная нить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мотка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руб.</a:t>
                      </a:r>
                      <a:endParaRPr lang="ru-RU" dirty="0"/>
                    </a:p>
                  </a:txBody>
                  <a:tcPr/>
                </a:tc>
              </a:tr>
              <a:tr h="5258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Белая нить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 </a:t>
                      </a:r>
                      <a:r>
                        <a:rPr lang="ru-RU" baseline="0" dirty="0" smtClean="0"/>
                        <a:t>мотка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руб.</a:t>
                      </a:r>
                      <a:endParaRPr lang="ru-RU" dirty="0"/>
                    </a:p>
                  </a:txBody>
                  <a:tcPr/>
                </a:tc>
              </a:tr>
              <a:tr h="5258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Бежевая нить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 мотка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руб.</a:t>
                      </a:r>
                      <a:endParaRPr lang="ru-RU" dirty="0"/>
                    </a:p>
                  </a:txBody>
                  <a:tcPr/>
                </a:tc>
              </a:tr>
              <a:tr h="49260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Кольцо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 руб.</a:t>
                      </a:r>
                      <a:endParaRPr lang="ru-RU" dirty="0"/>
                    </a:p>
                  </a:txBody>
                  <a:tcPr/>
                </a:tc>
              </a:tr>
              <a:tr h="976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Бусы</a:t>
                      </a:r>
                    </a:p>
                    <a:p>
                      <a:r>
                        <a:rPr lang="ru-RU" dirty="0" smtClean="0"/>
                        <a:t>Клей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шт.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 руб.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руб.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0,5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2427539"/>
              </p:ext>
            </p:extLst>
          </p:nvPr>
        </p:nvGraphicFramePr>
        <p:xfrm>
          <a:off x="1214414" y="4929198"/>
          <a:ext cx="6309914" cy="372009"/>
        </p:xfrm>
        <a:graphic>
          <a:graphicData uri="http://schemas.openxmlformats.org/drawingml/2006/table">
            <a:tbl>
              <a:tblPr/>
              <a:tblGrid>
                <a:gridCol w="6309914"/>
              </a:tblGrid>
              <a:tr h="372009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ИТОГО                                                              </a:t>
                      </a:r>
                      <a:r>
                        <a:rPr lang="ru-RU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17 руб.</a:t>
                      </a:r>
                      <a:endParaRPr lang="ru-RU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2286016"/>
          </a:xfrm>
        </p:spPr>
        <p:txBody>
          <a:bodyPr/>
          <a:lstStyle/>
          <a:p>
            <a:pPr marL="514350" indent="-514350" algn="l"/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Реклама</a:t>
            </a:r>
            <a:b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0"/>
            <a:ext cx="5786478" cy="371477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 уж на пороге,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ликует детвора.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Дед Мороз уже в дороге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сделала сама.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исполнит все желанья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сказочный герой.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каждый дом придет пусть сказка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мечтаем мы порой!</a:t>
            </a:r>
          </a:p>
        </p:txBody>
      </p:sp>
      <p:pic>
        <p:nvPicPr>
          <p:cNvPr id="5" name="Рисунок 4" descr="P1060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2786082" cy="208956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7786742" cy="1071570"/>
          </a:xfrm>
        </p:spPr>
        <p:txBody>
          <a:bodyPr/>
          <a:lstStyle/>
          <a:p>
            <a:pPr marL="514350" indent="-514350" algn="l"/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Список используемых источников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285992"/>
            <a:ext cx="5786478" cy="300039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«Знакомьтесь с макраме»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– учебное пособие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М.М. Соколовская Москва «Просвещение» 1990 г. 125 с.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«Послушные узелки»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М.В. Максимова, М.А.Кузьмина – Москва «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», 2005 г.95с.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toname.ru/historical-events/novyj-god-istoria.htm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Фотографии из личного альбома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928670"/>
            <a:ext cx="6357982" cy="5072098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Содержание:</a:t>
            </a:r>
          </a:p>
          <a:p>
            <a:pPr>
              <a:buNone/>
            </a:pPr>
            <a:r>
              <a:rPr lang="ru-RU" sz="2000" dirty="0" smtClean="0"/>
              <a:t>1.Цель</a:t>
            </a:r>
          </a:p>
          <a:p>
            <a:pPr>
              <a:buNone/>
            </a:pPr>
            <a:r>
              <a:rPr lang="ru-RU" sz="2000" dirty="0" smtClean="0"/>
              <a:t>2.История возникновения образа Деда Мороза</a:t>
            </a:r>
          </a:p>
          <a:p>
            <a:pPr>
              <a:buNone/>
            </a:pPr>
            <a:r>
              <a:rPr lang="ru-RU" sz="2000" dirty="0" smtClean="0"/>
              <a:t>3.Правила техники безопасности</a:t>
            </a:r>
          </a:p>
          <a:p>
            <a:pPr>
              <a:buNone/>
            </a:pPr>
            <a:r>
              <a:rPr lang="ru-RU" sz="2000" dirty="0" smtClean="0"/>
              <a:t>4.Выбор инструментов и приспособлений</a:t>
            </a:r>
          </a:p>
          <a:p>
            <a:pPr>
              <a:buNone/>
            </a:pPr>
            <a:r>
              <a:rPr lang="ru-RU" sz="2000" dirty="0" smtClean="0"/>
              <a:t>5.Выбор материалов</a:t>
            </a:r>
          </a:p>
          <a:p>
            <a:pPr>
              <a:buNone/>
            </a:pPr>
            <a:r>
              <a:rPr lang="ru-RU" sz="2000" dirty="0" smtClean="0"/>
              <a:t>6.Схема, эскиз изделия</a:t>
            </a:r>
          </a:p>
          <a:p>
            <a:pPr>
              <a:buNone/>
            </a:pPr>
            <a:r>
              <a:rPr lang="ru-RU" sz="2000" dirty="0" smtClean="0"/>
              <a:t>7.Технология выполнения</a:t>
            </a:r>
          </a:p>
          <a:p>
            <a:pPr>
              <a:buNone/>
            </a:pPr>
            <a:r>
              <a:rPr lang="ru-RU" sz="2000" dirty="0" smtClean="0"/>
              <a:t>8.Оформление работы</a:t>
            </a:r>
          </a:p>
          <a:p>
            <a:pPr marL="0" indent="0">
              <a:buNone/>
            </a:pPr>
            <a:r>
              <a:rPr lang="ru-RU" sz="2000" dirty="0" smtClean="0"/>
              <a:t>9. </a:t>
            </a:r>
            <a:r>
              <a:rPr lang="ru-RU" sz="2000" dirty="0"/>
              <a:t>Экономическое обоснование работы</a:t>
            </a:r>
          </a:p>
          <a:p>
            <a:pPr>
              <a:buNone/>
            </a:pPr>
            <a:r>
              <a:rPr lang="ru-RU" sz="2000" dirty="0" smtClean="0"/>
              <a:t>10.Реклама</a:t>
            </a:r>
          </a:p>
          <a:p>
            <a:pPr>
              <a:buNone/>
            </a:pPr>
            <a:r>
              <a:rPr lang="ru-RU" sz="2000" dirty="0" smtClean="0"/>
              <a:t>11.Список используемых источников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5214974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изготавливать изделие  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технике макраме целиком, 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привить желание к работе</a:t>
            </a:r>
            <a:b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мастерской, 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эстетический вкус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История возникновения образа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Деда Мороза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 Деда Мороза складывался веками, и каждый народ вносил в его историю что-то свое. Но среди предков старца был и вполне реальный человек.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В IV веке жил в турецком городе Мира архиепископ Николай.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По преданию, это был очень добрый человек. Так, однажды он спас трех дочерей бедствующего семейства, подбросив в окно их дома узелки с золотом. После смерти Николая объявили святым. Николай стал объектом почитания и поклонения христиан из разных стран мира.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В средние века твердо установился обычай в Николин день, 19 декабря, дарить детям подарки, ведь так поступал сам святой. После введения нового календаря святой стал приходить к детям на Рождество, а потом и в Новый год.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/>
              <a:t>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Костюм Деда Мороза тоже появился не сразу. Сначала его изображали в плаще. Потом его одели в красную шубу, отороченную мехом. В 1860 году американский художник Томас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украсил Деда Мороза бородой, а вскоре англичанин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Тенниел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создал образ добродушного толстяка.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С таким Дедом Морозом все мы хорошо знакомы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lenagold.ru/fon/clipart/d/dedm/dedmoroz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78595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829576" cy="114300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258072" cy="5214974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тем, как начать выполнять работу в технике макраме, нужно ознакомиться правилами обращения с колющими, режущими, горячими предметами: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термоклеем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булавками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ножницами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шилом</a:t>
            </a:r>
          </a:p>
          <a:p>
            <a:pPr algn="ctr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Соблюдайте технику безопасности.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Будьте предельно осторожными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внимательными !</a:t>
            </a:r>
          </a:p>
          <a:p>
            <a:pPr>
              <a:buFont typeface="Courier New" pitchFamily="49" charset="0"/>
              <a:buChar char="o"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Выбор инструментов</a:t>
            </a:r>
            <a:b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 приспособлений</a:t>
            </a:r>
            <a:endParaRPr lang="ru-RU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Устойчивая подушка 40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25см. темного цвета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Булавки 20шт.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Сантиметровая лента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Тонкий вязальный крючок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Шило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Термоклей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7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17628">
            <a:off x="3404227" y="3339635"/>
            <a:ext cx="3214710" cy="241103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softEdge rad="3175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Выбор материалов</a:t>
            </a:r>
            <a:endParaRPr lang="ru-RU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Хлопчатобумажные нити толщиной 0,2 см красные, белые,  бежевые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Кольцо диаметром 2см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Бусы диаметром 2 – 3см (для глаз и носа)</a:t>
            </a:r>
          </a:p>
        </p:txBody>
      </p:sp>
      <p:pic>
        <p:nvPicPr>
          <p:cNvPr id="5" name="Рисунок 4" descr="P107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500438"/>
            <a:ext cx="4143372" cy="3107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643206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Эскиз изделия, схема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просмотра различных картинок и рисунков с изображением Деда Мороза, я сделала зарисовки, мы выбрали наилучший  вариант эскиза. 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выполнения работы мне было необходимо сделать схему моего изделия. Я решила, что мой Дедушка Мороз будет состоять из 3 частей: колпачок и платье, лицо, борода и волосы, поэтому для выполнения работы мне потребовалось составить 3 схемы. </a:t>
            </a:r>
            <a:endParaRPr lang="ru-RU" sz="20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7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7239796">
            <a:off x="3522459" y="3467942"/>
            <a:ext cx="3186296" cy="2389722"/>
          </a:xfrm>
          <a:solidFill>
            <a:srgbClr val="003300"/>
          </a:solidFill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P1070049.JPG"/>
          <p:cNvPicPr>
            <a:picLocks noChangeAspect="1"/>
          </p:cNvPicPr>
          <p:nvPr/>
        </p:nvPicPr>
        <p:blipFill>
          <a:blip r:embed="rId3" cstate="print">
            <a:lum bright="-40000" contrast="-30000"/>
          </a:blip>
          <a:stretch>
            <a:fillRect/>
          </a:stretch>
        </p:blipFill>
        <p:spPr>
          <a:xfrm rot="15639609">
            <a:off x="697978" y="3513490"/>
            <a:ext cx="3261478" cy="244610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/>
          <a:lstStyle/>
          <a:p>
            <a:r>
              <a:rPr lang="ru-RU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Начало работы</a:t>
            </a:r>
            <a:endParaRPr lang="ru-RU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214422"/>
            <a:ext cx="4429156" cy="285752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Нарежем: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  красных нитей  по 5 метров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красную нить длиной 3 метра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 белых нитей длиной по 0,2 метра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белую нить длиной 0,4 метра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белую нить длиной 2,7 метра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белая нить длиной 0,3 метра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 бежевых нитей длиной 1,2 метра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бежевую нить длиной 1,5 метра</a:t>
            </a:r>
          </a:p>
        </p:txBody>
      </p:sp>
      <p:pic>
        <p:nvPicPr>
          <p:cNvPr id="5" name="Рисунок 4" descr="P107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929066"/>
            <a:ext cx="2786082" cy="2089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овый год - елк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811</Words>
  <Application>Microsoft Office PowerPoint</Application>
  <PresentationFormat>Экран (4:3)</PresentationFormat>
  <Paragraphs>140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новый год - елка</vt:lpstr>
      <vt:lpstr>филиал №2 МБОУ «Первомайская СОШ»</vt:lpstr>
      <vt:lpstr>Слайд 2</vt:lpstr>
      <vt:lpstr>Цель:  Научить изготавливать изделие   в технике макраме целиком,  привить желание к работе  в мастерской,  развить эстетический вкус</vt:lpstr>
      <vt:lpstr>История возникновения образа  Деда Мороза</vt:lpstr>
      <vt:lpstr>Правила техники безопасности</vt:lpstr>
      <vt:lpstr>Выбор инструментов  и приспособлений</vt:lpstr>
      <vt:lpstr>Выбор материалов</vt:lpstr>
      <vt:lpstr>       Эскиз изделия, схема  После просмотра различных картинок и рисунков с изображением Деда Мороза, я сделала зарисовки, мы выбрали наилучший  вариант эскиза.  Для выполнения работы мне было необходимо сделать схему моего изделия. Я решила, что мой Дедушка Мороз будет состоять из 3 частей: колпачок и платье, лицо, борода и волосы, поэтому для выполнения работы мне потребовалось составить 3 схемы. </vt:lpstr>
      <vt:lpstr>Начало работы</vt:lpstr>
      <vt:lpstr>Оплетем кольцо диаметром  2 см красной нитью длиной 3 метра узлом «фриволите»</vt:lpstr>
      <vt:lpstr>Плетение колпачка и платья Деда Мороза</vt:lpstr>
      <vt:lpstr> Плетение лица Деда Мороза</vt:lpstr>
      <vt:lpstr> </vt:lpstr>
      <vt:lpstr> Оформление Деда Мороза</vt:lpstr>
      <vt:lpstr>                 </vt:lpstr>
      <vt:lpstr>               Реклама </vt:lpstr>
      <vt:lpstr>     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Цель:использовать свои умения, знанияи навыки в изготовлении Деда Мороза к семейному празднику</dc:title>
  <dc:creator>Фебенчуковы</dc:creator>
  <cp:lastModifiedBy>Дом</cp:lastModifiedBy>
  <cp:revision>150</cp:revision>
  <dcterms:created xsi:type="dcterms:W3CDTF">2013-02-10T04:57:42Z</dcterms:created>
  <dcterms:modified xsi:type="dcterms:W3CDTF">2014-01-17T15:41:01Z</dcterms:modified>
</cp:coreProperties>
</file>