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0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Сжатое изложение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Как научиться писать сжатое изложение?</a:t>
            </a:r>
          </a:p>
          <a:p>
            <a:endParaRPr lang="ru-RU" sz="2800" dirty="0" smtClean="0"/>
          </a:p>
          <a:p>
            <a:pPr algn="ctr"/>
            <a:r>
              <a:rPr lang="ru-RU" sz="2800" dirty="0" err="1" smtClean="0"/>
              <a:t>Довыдова</a:t>
            </a:r>
            <a:r>
              <a:rPr lang="ru-RU" sz="2800" dirty="0" smtClean="0"/>
              <a:t> А.В., учитель высшей квалификационной категории </a:t>
            </a:r>
            <a:r>
              <a:rPr lang="ru-RU" sz="2800" dirty="0" smtClean="0"/>
              <a:t>ГБОУ </a:t>
            </a:r>
            <a:r>
              <a:rPr lang="ru-RU" sz="2800" dirty="0" smtClean="0"/>
              <a:t>СОШ №1234  ЦАО г.Москвы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Общие сведения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Исходный текст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33CC"/>
                </a:solidFill>
              </a:rPr>
              <a:t>Сжатое изложение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3</a:t>
            </a:r>
            <a:r>
              <a:rPr lang="ru-RU" sz="2800" b="1" dirty="0" smtClean="0"/>
              <a:t> </a:t>
            </a:r>
            <a:r>
              <a:rPr lang="ru-RU" sz="2800" b="1" dirty="0" smtClean="0"/>
              <a:t>абзаца</a:t>
            </a:r>
          </a:p>
          <a:p>
            <a:r>
              <a:rPr lang="ru-RU" sz="2800" b="1" dirty="0" smtClean="0"/>
              <a:t>134</a:t>
            </a:r>
            <a:r>
              <a:rPr lang="ru-RU" sz="2800" b="1" dirty="0" smtClean="0"/>
              <a:t> </a:t>
            </a:r>
            <a:r>
              <a:rPr lang="ru-RU" sz="2800" b="1" dirty="0" smtClean="0"/>
              <a:t>слова</a:t>
            </a:r>
            <a:endParaRPr lang="ru-RU" sz="28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33CC"/>
                </a:solidFill>
              </a:rPr>
              <a:t>3</a:t>
            </a:r>
            <a:r>
              <a:rPr lang="ru-RU" sz="2800" b="1" dirty="0" smtClean="0">
                <a:solidFill>
                  <a:srgbClr val="0033CC"/>
                </a:solidFill>
              </a:rPr>
              <a:t> </a:t>
            </a:r>
            <a:r>
              <a:rPr lang="ru-RU" sz="2800" b="1" dirty="0" smtClean="0">
                <a:solidFill>
                  <a:srgbClr val="0033CC"/>
                </a:solidFill>
              </a:rPr>
              <a:t>абзаца</a:t>
            </a:r>
          </a:p>
          <a:p>
            <a:r>
              <a:rPr lang="ru-RU" sz="2800" b="1" dirty="0" smtClean="0">
                <a:solidFill>
                  <a:srgbClr val="0033CC"/>
                </a:solidFill>
              </a:rPr>
              <a:t>62</a:t>
            </a:r>
            <a:r>
              <a:rPr lang="ru-RU" sz="2800" b="1" dirty="0" smtClean="0">
                <a:solidFill>
                  <a:srgbClr val="0033CC"/>
                </a:solidFill>
              </a:rPr>
              <a:t> слова</a:t>
            </a:r>
            <a:endParaRPr lang="ru-RU" sz="28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Выбираем алгоритм работы во время чтения текста изложения</a:t>
            </a:r>
            <a:endParaRPr lang="ru-RU" sz="3600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Микротема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Ключевые слова</a:t>
            </a:r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Нравственность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Каким </a:t>
            </a:r>
            <a:r>
              <a:rPr lang="ru-RU" dirty="0"/>
              <a:t>б</a:t>
            </a:r>
            <a:r>
              <a:rPr lang="ru-RU" dirty="0" smtClean="0"/>
              <a:t>удет поступок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Что поможет; совесть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Система правил; ценности, хорошо – плохо; важные, необходимые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Какие именно; придерживается; самостоятельный выбор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Сделать выбор; обеспечить поведение; чувство вины за…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3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pPr algn="ctr"/>
            <a:r>
              <a:rPr lang="ru-RU" dirty="0" smtClean="0"/>
              <a:t>Критерии оценки изложения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r>
              <a:rPr lang="ru-RU" dirty="0" smtClean="0"/>
              <a:t>ИК1 – 2 балла – </a:t>
            </a:r>
            <a:r>
              <a:rPr lang="ru-RU" dirty="0" err="1" smtClean="0"/>
              <a:t>микротемы</a:t>
            </a:r>
            <a:r>
              <a:rPr lang="ru-RU" dirty="0" smtClean="0"/>
              <a:t> текста</a:t>
            </a:r>
          </a:p>
          <a:p>
            <a:r>
              <a:rPr lang="ru-RU" dirty="0" smtClean="0"/>
              <a:t>ИК2 – 3 балла – приемы сжатия </a:t>
            </a:r>
            <a:r>
              <a:rPr lang="ru-RU" dirty="0" smtClean="0"/>
              <a:t>текста использованы для сжатия ВСЕХ </a:t>
            </a:r>
            <a:r>
              <a:rPr lang="ru-RU" dirty="0" err="1" smtClean="0"/>
              <a:t>микротем</a:t>
            </a:r>
            <a:endParaRPr lang="ru-RU" dirty="0" smtClean="0"/>
          </a:p>
          <a:p>
            <a:r>
              <a:rPr lang="ru-RU" dirty="0" smtClean="0"/>
              <a:t>ИК3 – 2 балла – смысловая цельность, речевая связность и последовательность изложения: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/>
              <a:t>Логические ошибки;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/>
              <a:t>Нарушение абзацного членения.</a:t>
            </a:r>
          </a:p>
          <a:p>
            <a:pPr lvl="1">
              <a:buNone/>
            </a:pPr>
            <a:r>
              <a:rPr lang="ru-RU" dirty="0" smtClean="0"/>
              <a:t>Рекомендуемое количество слов – 60-70 (общий объем слов в сочинении и изложении – не менее 140)</a:t>
            </a:r>
            <a:endParaRPr lang="ru-RU" dirty="0" smtClean="0"/>
          </a:p>
          <a:p>
            <a:pPr lvl="1">
              <a:buNone/>
            </a:pPr>
            <a:r>
              <a:rPr lang="ru-RU" dirty="0" smtClean="0"/>
              <a:t>ВСЕГО: </a:t>
            </a:r>
            <a:r>
              <a:rPr lang="ru-RU" sz="3600" dirty="0" smtClean="0"/>
              <a:t>7</a:t>
            </a:r>
            <a:r>
              <a:rPr lang="ru-RU" dirty="0" smtClean="0"/>
              <a:t> баллов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Приемы сжатия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Исключение:</a:t>
            </a:r>
          </a:p>
          <a:p>
            <a:pPr lvl="1"/>
            <a:r>
              <a:rPr lang="ru-RU" dirty="0" smtClean="0"/>
              <a:t>Подробности, детали;</a:t>
            </a:r>
          </a:p>
          <a:p>
            <a:pPr lvl="1"/>
            <a:r>
              <a:rPr lang="ru-RU" dirty="0" smtClean="0"/>
              <a:t>Примеры, иллюстрации;</a:t>
            </a:r>
          </a:p>
          <a:p>
            <a:pPr lvl="1"/>
            <a:r>
              <a:rPr lang="ru-RU" dirty="0" smtClean="0"/>
              <a:t>Цитаты;</a:t>
            </a:r>
          </a:p>
          <a:p>
            <a:pPr lvl="1"/>
            <a:r>
              <a:rPr lang="ru-RU" dirty="0" smtClean="0"/>
              <a:t>Причастные обороты;</a:t>
            </a:r>
          </a:p>
          <a:p>
            <a:pPr lvl="1"/>
            <a:r>
              <a:rPr lang="ru-RU" dirty="0" smtClean="0"/>
              <a:t>Определения;</a:t>
            </a:r>
          </a:p>
          <a:p>
            <a:pPr lvl="1"/>
            <a:r>
              <a:rPr lang="ru-RU" dirty="0" smtClean="0"/>
              <a:t>Некоторые однородные члены.</a:t>
            </a:r>
          </a:p>
          <a:p>
            <a:r>
              <a:rPr lang="ru-RU" b="1" u="sng" dirty="0" smtClean="0"/>
              <a:t>Обобщение:</a:t>
            </a:r>
          </a:p>
          <a:p>
            <a:pPr lvl="1"/>
            <a:r>
              <a:rPr lang="ru-RU" dirty="0" smtClean="0"/>
              <a:t>Вместо ряда однородных членов – обобщающее слово;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Упрощение:</a:t>
            </a:r>
          </a:p>
          <a:p>
            <a:pPr lvl="1"/>
            <a:r>
              <a:rPr lang="ru-RU" dirty="0" smtClean="0"/>
              <a:t>Замена прямой речи косвенной;</a:t>
            </a:r>
          </a:p>
          <a:p>
            <a:pPr lvl="1"/>
            <a:r>
              <a:rPr lang="ru-RU" dirty="0" smtClean="0"/>
              <a:t>Разбивка сложного предложения на сокращенные простые;</a:t>
            </a:r>
          </a:p>
          <a:p>
            <a:pPr lvl="1"/>
            <a:r>
              <a:rPr lang="ru-RU" dirty="0" smtClean="0"/>
              <a:t>Замена придаточного предложения причастным оборотом.</a:t>
            </a:r>
          </a:p>
          <a:p>
            <a:pPr lvl="1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89271" y="610136"/>
            <a:ext cx="821537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000" dirty="0"/>
              <a:t>Что такое нравственность? Это система правил поведения личности, прежде всего, отвечающая на вопрос: что хорошо, а что плохо, что добро, а что зло. Каждый человек при оценке своего поведения, поведения других людей пользуется этой системой правил. В основу этой системы входят ценности, которые данный человек считает важными и необходимыми. Как правило, среди таких ценностей жизнь человека, счастье, семья, любовь, благосостояние и другие. </a:t>
            </a:r>
            <a:endParaRPr lang="ru-RU" sz="2000" dirty="0" smtClean="0"/>
          </a:p>
          <a:p>
            <a:r>
              <a:rPr lang="ru-RU" sz="2000" dirty="0"/>
              <a:t>	</a:t>
            </a:r>
            <a:r>
              <a:rPr lang="ru-RU" sz="2000" dirty="0" smtClean="0"/>
              <a:t> </a:t>
            </a:r>
            <a:r>
              <a:rPr lang="ru-RU" sz="2000" dirty="0"/>
              <a:t>В зависимости от того, какие именно ценности выбирает человек для себя, в какой иерархии он их располагает и насколько придерживается их в поведении, и определяется, какими будут поступки человека – нравственными или безнравственными. Поэтому нравственность – это всегда выбор, самостоятельный выбор человека.  </a:t>
            </a:r>
            <a:endParaRPr lang="ru-RU" sz="2000" dirty="0" smtClean="0"/>
          </a:p>
          <a:p>
            <a:r>
              <a:rPr lang="ru-RU" sz="2000" dirty="0"/>
              <a:t>	</a:t>
            </a:r>
            <a:r>
              <a:rPr lang="ru-RU" sz="2000" dirty="0" smtClean="0"/>
              <a:t>Что </a:t>
            </a:r>
            <a:r>
              <a:rPr lang="ru-RU" sz="2000" dirty="0"/>
              <a:t>может помочь сделать правильный  выбор и обеспечить нравственное поведение человека? Только совесть. Совесть,  которая проявляется в чувстве вины за безнравственный поступок. Это та единственная сила, которая может обеспечить нравственное поведение человека. 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Определяем </a:t>
            </a:r>
            <a:r>
              <a:rPr lang="ru-RU" sz="3600" dirty="0" err="1" smtClean="0"/>
              <a:t>микротемы</a:t>
            </a:r>
            <a:r>
              <a:rPr lang="ru-RU" sz="3600" dirty="0" smtClean="0"/>
              <a:t> (план текста)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такое нравственность?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 чего зависит нравственность или безнравственность поступков человека?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помогает человеку быть нравственным? Что такое совесть?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41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692696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Что такое нравственность? Это система правил поведения личности, прежде всего, отвечающая на вопрос: что хорошо, а что плохо, что добро, а что зло. Каждый человек при оценке своего поведения, поведения других людей пользуется этой системой правил. В основу этой системы входят ценности, которые данный человек считает важными и необходимыми. Как правило, среди таких ценностей жизнь человека, счастье, семья, любовь, благосостояние и другие.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08104" y="3103225"/>
            <a:ext cx="21137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62 слова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941475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33CC"/>
                </a:solidFill>
              </a:rPr>
              <a:t>Нравственность - это </a:t>
            </a:r>
            <a:r>
              <a:rPr lang="ru-RU" sz="2400" dirty="0">
                <a:solidFill>
                  <a:srgbClr val="0033CC"/>
                </a:solidFill>
              </a:rPr>
              <a:t>система правил поведения личности, </a:t>
            </a:r>
            <a:r>
              <a:rPr lang="ru-RU" sz="2400" dirty="0" smtClean="0">
                <a:solidFill>
                  <a:srgbClr val="0033CC"/>
                </a:solidFill>
              </a:rPr>
              <a:t>помогающая отличать хорошее от плохого. В основу этой системы входят важные для человека жизненные ценности.</a:t>
            </a:r>
            <a:endParaRPr lang="ru-RU" sz="2400" dirty="0">
              <a:solidFill>
                <a:srgbClr val="0033C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87164" y="5486727"/>
            <a:ext cx="20346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33CC"/>
                </a:solidFill>
              </a:rPr>
              <a:t>21 слово</a:t>
            </a:r>
            <a:endParaRPr lang="ru-RU" sz="4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57232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832561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зависимости от того, какие именно ценности выбирает человек для себя, в какой иерархии он их располагает и насколько придерживается их в поведении, и определяется, какими будут поступки человека – нравственными или безнравственными. Поэтому нравственность – это всегда выбор, самостоятельный выбор человека.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284984"/>
            <a:ext cx="7888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33CC"/>
                </a:solidFill>
              </a:rPr>
              <a:t>Нравственными или безнравственными будут поступки человека, определяется тем, каких именно ценностей он придерживается. Поэтому нравственность – это самостоятельный выбор человека.</a:t>
            </a:r>
            <a:endParaRPr lang="ru-RU" sz="2400" dirty="0">
              <a:solidFill>
                <a:srgbClr val="0033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01091" y="2364116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40 слов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5223976"/>
            <a:ext cx="17868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33CC"/>
                </a:solidFill>
              </a:rPr>
              <a:t>19 </a:t>
            </a:r>
            <a:r>
              <a:rPr lang="ru-RU" sz="4000" dirty="0">
                <a:solidFill>
                  <a:srgbClr val="0033CC"/>
                </a:solidFill>
              </a:rPr>
              <a:t>слов</a:t>
            </a:r>
            <a:endParaRPr lang="ru-RU" sz="4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58134" y="4581128"/>
            <a:ext cx="23645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r>
              <a:rPr lang="ru-RU" sz="4000" b="1" dirty="0" smtClean="0">
                <a:solidFill>
                  <a:srgbClr val="0033CC"/>
                </a:solidFill>
              </a:rPr>
              <a:t>22</a:t>
            </a:r>
            <a:r>
              <a:rPr lang="ru-RU" sz="4000" b="1" dirty="0" smtClean="0">
                <a:solidFill>
                  <a:srgbClr val="0033CC"/>
                </a:solidFill>
              </a:rPr>
              <a:t> </a:t>
            </a:r>
            <a:r>
              <a:rPr lang="ru-RU" sz="4000" b="1" dirty="0" smtClean="0">
                <a:solidFill>
                  <a:srgbClr val="0033CC"/>
                </a:solidFill>
              </a:rPr>
              <a:t>слова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0696" y="836712"/>
            <a:ext cx="81937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Что может помочь сделать правильный  выбор и обеспечить нравственное поведение человека? Только совесть. Совесть,  которая проявляется в чувстве вины за безнравственный поступок. Это та единственная сила, которая может обеспечить нравственное поведение человека.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2442038"/>
            <a:ext cx="2080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32 слова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284984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33CC"/>
                </a:solidFill>
              </a:rPr>
              <a:t>Только совесть может помочь человеку сделать правильный выбор и обеспечить его нравственное поведение. А совесть проявляется в чувстве вины за безнравственный поступок.</a:t>
            </a:r>
            <a:endParaRPr lang="ru-RU" sz="2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692696"/>
            <a:ext cx="770485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u="sng" dirty="0"/>
              <a:t>Информация о тексте для сжатого изложения </a:t>
            </a:r>
            <a:endParaRPr lang="ru-RU" sz="3200" u="sng" dirty="0" smtClean="0"/>
          </a:p>
          <a:p>
            <a:r>
              <a:rPr lang="ru-RU" sz="2800" dirty="0" smtClean="0"/>
              <a:t>1. </a:t>
            </a:r>
            <a:r>
              <a:rPr lang="ru-RU" sz="2800" dirty="0"/>
              <a:t>Нравственность – это система правил поведения личности, в основе которой находятся значимые для человека ценности. </a:t>
            </a:r>
            <a:endParaRPr lang="ru-RU" sz="2800" dirty="0" smtClean="0"/>
          </a:p>
          <a:p>
            <a:r>
              <a:rPr lang="ru-RU" sz="2800" dirty="0" smtClean="0"/>
              <a:t>2. </a:t>
            </a:r>
            <a:r>
              <a:rPr lang="ru-RU" sz="2800" dirty="0"/>
              <a:t>Нравственность – это всегда самостоятельный  выбор человека, и от этого выбора зависит, каким будет поступок – нравственным или безнравственным. </a:t>
            </a:r>
            <a:endParaRPr lang="ru-RU" sz="2800" dirty="0" smtClean="0"/>
          </a:p>
          <a:p>
            <a:r>
              <a:rPr lang="ru-RU" sz="2800" dirty="0" smtClean="0"/>
              <a:t>3. </a:t>
            </a:r>
            <a:r>
              <a:rPr lang="ru-RU" sz="2800" dirty="0"/>
              <a:t>Совесть, проявляющаяся в чувстве вины за безнравственный поступок, – единственная сила, обеспечивающая нравственное поведение человека.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</TotalTime>
  <Words>554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Сжатое изложение</vt:lpstr>
      <vt:lpstr>Критерии оценки изложения</vt:lpstr>
      <vt:lpstr>Приемы сжатия текста</vt:lpstr>
      <vt:lpstr>Презентация PowerPoint</vt:lpstr>
      <vt:lpstr>Определяем микротемы (план текста)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Общие сведения</vt:lpstr>
      <vt:lpstr>Выбираем алгоритм работы во время чтения текста изложения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Сжатое изложение</dc:title>
  <cp:lastModifiedBy>1</cp:lastModifiedBy>
  <cp:revision>23</cp:revision>
  <dcterms:modified xsi:type="dcterms:W3CDTF">2014-03-01T09:04:50Z</dcterms:modified>
</cp:coreProperties>
</file>