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6ED4-8630-4F8D-A25E-9BCB6FC841B5}" type="datetimeFigureOut">
              <a:rPr lang="ru-RU" smtClean="0"/>
              <a:pPr/>
              <a:t>07.12.2011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21BF-F949-4B5A-BA02-E5A87641FF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k.ru/f/b/mk/39/356833/p-14-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160239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Прислушайся к своему сердцу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ru-RU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 здоровом 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теле - здоровый дух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900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Запомните: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в табачном дыме обнаружено 30 природных ядов, способных вызвать </a:t>
            </a:r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рак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</a:p>
          <a:p>
            <a:endParaRPr lang="ru-RU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Запомните:</a:t>
            </a:r>
          </a:p>
          <a:p>
            <a:pPr>
              <a:buNone/>
            </a:pPr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раком лёгких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курящие болеют в 15 раз больше, чем некурящие!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Запомните: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яды, содержащиеся в никотине, отрицательно влияют на слизистую оболочку желудка, изменяют её, что приводит к такому заболеванию, как </a:t>
            </a:r>
            <a:r>
              <a:rPr lang="ru-RU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язва желудка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10" descr="i?id=35616446&amp;tov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65848"/>
            <a:ext cx="5256584" cy="29154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48680"/>
            <a:ext cx="4968552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Исследования показали, что никотин, содержащийся в табаке, вызывает привыкание – курящий очень скоро становится </a:t>
            </a:r>
            <a:r>
              <a:rPr lang="ru-RU" b="1" i="1" dirty="0" err="1" smtClean="0">
                <a:ln w="1905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никотинозависимым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1" descr="Картинка 26 из 7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692696"/>
            <a:ext cx="3347864" cy="53285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Пусть ваше сердце даст вам совет: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стоит курить продолжать или нет!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14" descr="i?id=38426368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3744416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Прислушайся к своему сердцу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Прислушайся к своему сердцу</dc:title>
  <dc:creator>user</dc:creator>
  <cp:lastModifiedBy>Гость</cp:lastModifiedBy>
  <cp:revision>9</cp:revision>
  <dcterms:created xsi:type="dcterms:W3CDTF">2011-12-04T12:52:24Z</dcterms:created>
  <dcterms:modified xsi:type="dcterms:W3CDTF">2011-12-07T07:05:27Z</dcterms:modified>
</cp:coreProperties>
</file>