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0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0C6B4DFF-32BD-4186-9CB7-FC22ECCF0460}" type="datetimeFigureOut">
              <a:rPr lang="ru-RU" smtClean="0"/>
              <a:pPr/>
              <a:t>08.10.2010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A550B95-8E35-467E-B01D-43CD8B1526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4DFF-32BD-4186-9CB7-FC22ECCF0460}" type="datetimeFigureOut">
              <a:rPr lang="ru-RU" smtClean="0"/>
              <a:pPr/>
              <a:t>08.10.2010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0B95-8E35-467E-B01D-43CD8B1526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4DFF-32BD-4186-9CB7-FC22ECCF0460}" type="datetimeFigureOut">
              <a:rPr lang="ru-RU" smtClean="0"/>
              <a:pPr/>
              <a:t>08.10.2010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0B95-8E35-467E-B01D-43CD8B1526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4DFF-32BD-4186-9CB7-FC22ECCF0460}" type="datetimeFigureOut">
              <a:rPr lang="ru-RU" smtClean="0"/>
              <a:pPr/>
              <a:t>08.10.2010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0B95-8E35-467E-B01D-43CD8B1526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4DFF-32BD-4186-9CB7-FC22ECCF0460}" type="datetimeFigureOut">
              <a:rPr lang="ru-RU" smtClean="0"/>
              <a:pPr/>
              <a:t>08.10.2010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0B95-8E35-467E-B01D-43CD8B1526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4DFF-32BD-4186-9CB7-FC22ECCF0460}" type="datetimeFigureOut">
              <a:rPr lang="ru-RU" smtClean="0"/>
              <a:pPr/>
              <a:t>08.10.2010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0B95-8E35-467E-B01D-43CD8B1526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C6B4DFF-32BD-4186-9CB7-FC22ECCF0460}" type="datetimeFigureOut">
              <a:rPr lang="ru-RU" smtClean="0"/>
              <a:pPr/>
              <a:t>08.10.2010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A550B95-8E35-467E-B01D-43CD8B1526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0C6B4DFF-32BD-4186-9CB7-FC22ECCF0460}" type="datetimeFigureOut">
              <a:rPr lang="ru-RU" smtClean="0"/>
              <a:pPr/>
              <a:t>08.10.2010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A550B95-8E35-467E-B01D-43CD8B1526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4DFF-32BD-4186-9CB7-FC22ECCF0460}" type="datetimeFigureOut">
              <a:rPr lang="ru-RU" smtClean="0"/>
              <a:pPr/>
              <a:t>08.10.2010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0B95-8E35-467E-B01D-43CD8B1526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4DFF-32BD-4186-9CB7-FC22ECCF0460}" type="datetimeFigureOut">
              <a:rPr lang="ru-RU" smtClean="0"/>
              <a:pPr/>
              <a:t>08.10.2010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0B95-8E35-467E-B01D-43CD8B1526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4DFF-32BD-4186-9CB7-FC22ECCF0460}" type="datetimeFigureOut">
              <a:rPr lang="ru-RU" smtClean="0"/>
              <a:pPr/>
              <a:t>08.10.2010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50B95-8E35-467E-B01D-43CD8B1526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0C6B4DFF-32BD-4186-9CB7-FC22ECCF0460}" type="datetimeFigureOut">
              <a:rPr lang="ru-RU" smtClean="0"/>
              <a:pPr/>
              <a:t>08.10.2010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A550B95-8E35-467E-B01D-43CD8B1526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юзер\Desktop\буклет внешняя сторона2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0"/>
            <a:ext cx="7072362" cy="33575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3714752"/>
            <a:ext cx="7772400" cy="147002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МЫ – ВОЛОНТЁРЫ!</a:t>
            </a:r>
            <a:endParaRPr lang="ru-RU" sz="6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891194"/>
            <a:ext cx="6400800" cy="966806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Акция проводится в рамках реализации проекта «Волонтёр плюс» при поддержке </a:t>
            </a:r>
          </a:p>
          <a:p>
            <a:pPr algn="ctr"/>
            <a:r>
              <a:rPr lang="ru-RU" sz="1800" dirty="0" smtClean="0"/>
              <a:t>Министерства образования Саратовской области</a:t>
            </a:r>
            <a:endParaRPr lang="ru-RU" sz="1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8229600" cy="1069848"/>
          </a:xfrm>
        </p:spPr>
        <p:txBody>
          <a:bodyPr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НАШ САЙТ: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428736"/>
            <a:ext cx="828680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/>
                <a:solidFill>
                  <a:schemeClr val="accent3"/>
                </a:solidFill>
              </a:rPr>
              <a:t>WWW.VOLONTER-SARATOV.NAROD.RU</a:t>
            </a:r>
            <a:endParaRPr lang="ru-RU" sz="2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21506" name="Picture 2" descr="C:\Users\юзер\Desktop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000240"/>
            <a:ext cx="8001056" cy="470650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857232"/>
            <a:ext cx="8229600" cy="928694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Волонтёр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00174"/>
            <a:ext cx="8229600" cy="2071702"/>
          </a:xfrm>
        </p:spPr>
        <p:txBody>
          <a:bodyPr/>
          <a:lstStyle/>
          <a:p>
            <a:pPr algn="ctr">
              <a:buNone/>
            </a:pP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 это человек, который добровольно тратит свое время на то, чтобы реализовать задачи, важные для общества в целом.</a:t>
            </a:r>
            <a:endParaRPr lang="ru-RU" dirty="0"/>
          </a:p>
        </p:txBody>
      </p:sp>
      <p:pic>
        <p:nvPicPr>
          <p:cNvPr id="1027" name="Picture 3" descr="C:\Users\юзер\Desktop\фото през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286124"/>
            <a:ext cx="2298595" cy="3067010"/>
          </a:xfrm>
          <a:prstGeom prst="rect">
            <a:avLst/>
          </a:prstGeom>
          <a:noFill/>
        </p:spPr>
      </p:pic>
      <p:pic>
        <p:nvPicPr>
          <p:cNvPr id="1028" name="Picture 4" descr="C:\Users\юзер\Desktop\фотоп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3643314"/>
            <a:ext cx="3333515" cy="2500306"/>
          </a:xfrm>
          <a:prstGeom prst="rect">
            <a:avLst/>
          </a:prstGeom>
          <a:noFill/>
        </p:spPr>
      </p:pic>
      <p:pic>
        <p:nvPicPr>
          <p:cNvPr id="1029" name="Picture 5" descr="C:\Users\юзер\Desktop\IMG_98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3286124"/>
            <a:ext cx="2286016" cy="305022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юзер\Desktop\exclamation-poin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714356"/>
            <a:ext cx="2499583" cy="24923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07157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МОТИВАЦИЯ:</a:t>
            </a:r>
            <a:endParaRPr lang="ru-RU" sz="4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000240"/>
            <a:ext cx="8229600" cy="4325112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Желание помочь другим;</a:t>
            </a:r>
          </a:p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Чувство социальной значимости;</a:t>
            </a:r>
          </a:p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Самовыражение;</a:t>
            </a:r>
          </a:p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Приобретение полезных социальных и практических навыков;</a:t>
            </a:r>
          </a:p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Организация собственного досуга.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85918" y="1142984"/>
            <a:ext cx="5868914" cy="8309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ВОЛОНТЁРСТВО</a:t>
            </a:r>
            <a:endParaRPr lang="ru-RU" sz="4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2643174" y="2000240"/>
            <a:ext cx="3500462" cy="4701606"/>
            <a:chOff x="2643174" y="2000240"/>
            <a:chExt cx="3500462" cy="4701606"/>
          </a:xfrm>
        </p:grpSpPr>
        <p:sp>
          <p:nvSpPr>
            <p:cNvPr id="15" name="TextBox 14"/>
            <p:cNvSpPr txBox="1"/>
            <p:nvPr/>
          </p:nvSpPr>
          <p:spPr>
            <a:xfrm>
              <a:off x="3357554" y="5143512"/>
              <a:ext cx="27860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Новые друзья</a:t>
              </a:r>
              <a:endPara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18" name="Стрелка вниз 17"/>
            <p:cNvSpPr/>
            <p:nvPr/>
          </p:nvSpPr>
          <p:spPr>
            <a:xfrm>
              <a:off x="4572000" y="2000240"/>
              <a:ext cx="357190" cy="3000396"/>
            </a:xfrm>
            <a:prstGeom prst="downArrow">
              <a:avLst>
                <a:gd name="adj1" fmla="val 50000"/>
                <a:gd name="adj2" fmla="val 175239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4" name="Picture 2" descr="C:\Users\юзер\Desktop\1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29058" y="5500702"/>
              <a:ext cx="1643074" cy="120114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075" name="Picture 3" descr="C:\Users\юзер\Desktop\12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43174" y="2285992"/>
              <a:ext cx="1785950" cy="133946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grpSp>
        <p:nvGrpSpPr>
          <p:cNvPr id="24" name="Группа 23"/>
          <p:cNvGrpSpPr/>
          <p:nvPr/>
        </p:nvGrpSpPr>
        <p:grpSpPr>
          <a:xfrm>
            <a:off x="5143504" y="1933401"/>
            <a:ext cx="4000496" cy="4748018"/>
            <a:chOff x="5143504" y="1933401"/>
            <a:chExt cx="4000496" cy="4748018"/>
          </a:xfrm>
        </p:grpSpPr>
        <p:sp>
          <p:nvSpPr>
            <p:cNvPr id="14" name="TextBox 13"/>
            <p:cNvSpPr txBox="1"/>
            <p:nvPr/>
          </p:nvSpPr>
          <p:spPr>
            <a:xfrm>
              <a:off x="6000728" y="3643314"/>
              <a:ext cx="31432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Приоритет при приёме в ВУЗ и на работу</a:t>
              </a:r>
              <a:endPara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17" name="Стрелка вниз 16"/>
            <p:cNvSpPr/>
            <p:nvPr/>
          </p:nvSpPr>
          <p:spPr>
            <a:xfrm rot="20337920">
              <a:off x="7380947" y="1933401"/>
              <a:ext cx="357190" cy="1785950"/>
            </a:xfrm>
            <a:prstGeom prst="downArrow">
              <a:avLst>
                <a:gd name="adj1" fmla="val 50000"/>
                <a:gd name="adj2" fmla="val 175239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6" name="Picture 4" descr="C:\Users\юзер\Desktop\1213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86578" y="4643446"/>
              <a:ext cx="1357322" cy="203797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077" name="Picture 5" descr="C:\Users\юзер\Desktop\1323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43504" y="2285992"/>
              <a:ext cx="1908857" cy="126205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grpSp>
        <p:nvGrpSpPr>
          <p:cNvPr id="22" name="Группа 21"/>
          <p:cNvGrpSpPr/>
          <p:nvPr/>
        </p:nvGrpSpPr>
        <p:grpSpPr>
          <a:xfrm>
            <a:off x="214282" y="1938821"/>
            <a:ext cx="3429024" cy="4455561"/>
            <a:chOff x="214282" y="1938821"/>
            <a:chExt cx="3429024" cy="4455561"/>
          </a:xfrm>
        </p:grpSpPr>
        <p:sp>
          <p:nvSpPr>
            <p:cNvPr id="13" name="TextBox 12"/>
            <p:cNvSpPr txBox="1"/>
            <p:nvPr/>
          </p:nvSpPr>
          <p:spPr>
            <a:xfrm>
              <a:off x="214282" y="3714752"/>
              <a:ext cx="29289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Социальная зрелость</a:t>
              </a:r>
              <a:endPara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16" name="Стрелка вниз 15"/>
            <p:cNvSpPr/>
            <p:nvPr/>
          </p:nvSpPr>
          <p:spPr>
            <a:xfrm rot="1124969">
              <a:off x="1777718" y="1938821"/>
              <a:ext cx="357190" cy="1785950"/>
            </a:xfrm>
            <a:prstGeom prst="downArrow">
              <a:avLst>
                <a:gd name="adj1" fmla="val 50000"/>
                <a:gd name="adj2" fmla="val 175239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8" name="Picture 6" descr="C:\Users\юзер\Desktop\12346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57158" y="4500570"/>
              <a:ext cx="3286148" cy="189381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зер\Desktop\1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500042"/>
            <a:ext cx="2277958" cy="350046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00166" y="2285992"/>
            <a:ext cx="2357454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LeftDown"/>
              <a:lightRig rig="threePt" dir="t"/>
            </a:scene3d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«телефон доверия»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30" name="Picture 6" descr="C:\Users\юзер\Desktop\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714752"/>
            <a:ext cx="4418014" cy="297494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00166" y="5534561"/>
            <a:ext cx="3786214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ContrastingLeftFacing"/>
              <a:lightRig rig="threePt" dir="t"/>
            </a:scene3d>
          </a:bodyPr>
          <a:lstStyle/>
          <a:p>
            <a:r>
              <a:rPr lang="ru-RU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РАБОТА С ДЕТЬМИ</a:t>
            </a:r>
            <a:endParaRPr lang="ru-RU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31" name="Picture 7" descr="C:\Users\юзер\Desktop\ЕНГ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429000"/>
            <a:ext cx="3952875" cy="2962275"/>
          </a:xfrm>
          <a:prstGeom prst="rect">
            <a:avLst/>
          </a:prstGeom>
          <a:noFill/>
        </p:spPr>
      </p:pic>
      <p:pic>
        <p:nvPicPr>
          <p:cNvPr id="1027" name="Picture 3" descr="C:\Users\юзер\Desktop\рп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642918"/>
            <a:ext cx="3905276" cy="292895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00496" y="2357430"/>
            <a:ext cx="3000396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ContrastingLeftFacing"/>
              <a:lightRig rig="threePt" dir="t"/>
            </a:scene3d>
          </a:bodyPr>
          <a:lstStyle/>
          <a:p>
            <a:r>
              <a:rPr lang="ru-RU" sz="28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Поисковая деятельность</a:t>
            </a:r>
            <a:endParaRPr lang="ru-RU" sz="28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43570" y="3500438"/>
            <a:ext cx="2857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АГИТ-БРИГАДЫ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Получение личной книжки волонтёра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44" y="1643050"/>
            <a:ext cx="2071702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РЕГИСТРАЦИЯ</a:t>
            </a:r>
          </a:p>
          <a:p>
            <a:pPr algn="ctr"/>
            <a:r>
              <a:rPr lang="ru-RU" dirty="0" smtClean="0"/>
              <a:t>НА САЙТЕ </a:t>
            </a:r>
            <a:endParaRPr lang="en-US" dirty="0" smtClean="0"/>
          </a:p>
          <a:p>
            <a:pPr algn="ctr"/>
            <a:r>
              <a:rPr lang="en-US" dirty="0" smtClean="0"/>
              <a:t>WWW.JABA.RU</a:t>
            </a:r>
            <a:endParaRPr lang="ru-RU" dirty="0" smtClean="0"/>
          </a:p>
        </p:txBody>
      </p:sp>
      <p:cxnSp>
        <p:nvCxnSpPr>
          <p:cNvPr id="9" name="Соединительная линия уступом 4"/>
          <p:cNvCxnSpPr/>
          <p:nvPr/>
        </p:nvCxnSpPr>
        <p:spPr>
          <a:xfrm>
            <a:off x="2214546" y="2357430"/>
            <a:ext cx="928694" cy="1172656"/>
          </a:xfrm>
          <a:prstGeom prst="bentConnector2">
            <a:avLst/>
          </a:prstGeom>
          <a:ln w="762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286380" y="5429264"/>
            <a:ext cx="3214710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ПОЛУЧИТЬ </a:t>
            </a:r>
          </a:p>
          <a:p>
            <a:pPr algn="ctr"/>
            <a:r>
              <a:rPr lang="ru-RU" dirty="0" smtClean="0"/>
              <a:t>ЛИЧНУЮ КНИЖКУ ВОЛОНТЁРА </a:t>
            </a:r>
            <a:endParaRPr lang="ru-RU" dirty="0"/>
          </a:p>
        </p:txBody>
      </p:sp>
      <p:pic>
        <p:nvPicPr>
          <p:cNvPr id="3075" name="Picture 3" descr="C:\Users\юзер\Desktop\logo-poi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1285860"/>
            <a:ext cx="2584192" cy="1143008"/>
          </a:xfrm>
          <a:prstGeom prst="rect">
            <a:avLst/>
          </a:prstGeom>
          <a:noFill/>
        </p:spPr>
      </p:pic>
      <p:grpSp>
        <p:nvGrpSpPr>
          <p:cNvPr id="14" name="Группа 13"/>
          <p:cNvGrpSpPr/>
          <p:nvPr/>
        </p:nvGrpSpPr>
        <p:grpSpPr>
          <a:xfrm>
            <a:off x="2000232" y="3500438"/>
            <a:ext cx="4929222" cy="3357562"/>
            <a:chOff x="2000232" y="3500438"/>
            <a:chExt cx="4929222" cy="3357562"/>
          </a:xfrm>
        </p:grpSpPr>
        <p:sp>
          <p:nvSpPr>
            <p:cNvPr id="8" name="TextBox 7"/>
            <p:cNvSpPr txBox="1"/>
            <p:nvPr/>
          </p:nvSpPr>
          <p:spPr>
            <a:xfrm>
              <a:off x="2571736" y="3500438"/>
              <a:ext cx="3429024" cy="92333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ПРИНЕСТИ КОМПЛЕКТ ДОКУМЕНТОВ В ГОРОДСКОЙ ШТАБ</a:t>
              </a:r>
              <a:endParaRPr lang="ru-RU" dirty="0"/>
            </a:p>
          </p:txBody>
        </p:sp>
        <p:cxnSp>
          <p:nvCxnSpPr>
            <p:cNvPr id="16" name="Соединительная линия уступом 4"/>
            <p:cNvCxnSpPr/>
            <p:nvPr/>
          </p:nvCxnSpPr>
          <p:spPr>
            <a:xfrm>
              <a:off x="6000760" y="4286256"/>
              <a:ext cx="928694" cy="1172656"/>
            </a:xfrm>
            <a:prstGeom prst="bentConnector2">
              <a:avLst/>
            </a:prstGeom>
            <a:ln w="76200"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77" name="Picture 5" descr="C:\Users\юзер\Desktop\4ещ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00232" y="4722116"/>
              <a:ext cx="3071834" cy="2135884"/>
            </a:xfrm>
            <a:prstGeom prst="rect">
              <a:avLst/>
            </a:prstGeom>
            <a:noFill/>
          </p:spPr>
        </p:pic>
      </p:grpSp>
      <p:pic>
        <p:nvPicPr>
          <p:cNvPr id="3078" name="Picture 6" descr="C:\Users\юзер\Desktop\щзг0з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000372"/>
            <a:ext cx="2071702" cy="2525883"/>
          </a:xfrm>
          <a:prstGeom prst="rect">
            <a:avLst/>
          </a:prstGeom>
          <a:noFill/>
        </p:spPr>
      </p:pic>
      <p:pic>
        <p:nvPicPr>
          <p:cNvPr id="3079" name="Picture 7" descr="C:\Users\юзер\Desktop\пек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1500174"/>
            <a:ext cx="2810951" cy="2108213"/>
          </a:xfrm>
          <a:prstGeom prst="rect">
            <a:avLst/>
          </a:prstGeom>
          <a:noFill/>
        </p:spPr>
      </p:pic>
      <p:pic>
        <p:nvPicPr>
          <p:cNvPr id="3080" name="Picture 8" descr="C:\Users\юзер\Desktop\volont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00958" y="3286124"/>
            <a:ext cx="1524000" cy="1219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2000240"/>
            <a:ext cx="800105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НАПРАВЛЕНИЯ РАБОТЫ: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Социальное (работа с детьми, пожилыми людьми и т.д.)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Патриотическое (работа с ветеранами, музейная работа, поисковая деятельность и т.д.)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Экологическое (пропаганда охраны природы, работа по озеленению, благоустройству и т.д.)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Лидерство (выявление и развитие лидерских качеств у подростков, тренинги и т.д.)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Помощь в организации и проведении мероприятий (встреча гостей, регистрация и т.д.)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Здоровый образ жизни (профилактика здорового образа жизни и пропаганда занятий физкультурой и спортом, занятия на дворовых спортивных площадках.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71538" y="714356"/>
            <a:ext cx="71438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ГОРОДСКОЙ ШТАБ ВОЛОНТЁРОВ САРАТОВА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юзер\Desktop\буклет внешняя сторона2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785794"/>
            <a:ext cx="3714776" cy="184308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grpSp>
        <p:nvGrpSpPr>
          <p:cNvPr id="9" name="Группа 8"/>
          <p:cNvGrpSpPr/>
          <p:nvPr/>
        </p:nvGrpSpPr>
        <p:grpSpPr>
          <a:xfrm>
            <a:off x="214282" y="2363549"/>
            <a:ext cx="2500330" cy="2374489"/>
            <a:chOff x="214282" y="2363549"/>
            <a:chExt cx="2500330" cy="2374489"/>
          </a:xfrm>
        </p:grpSpPr>
        <p:sp>
          <p:nvSpPr>
            <p:cNvPr id="3" name="Стрелка вниз 2"/>
            <p:cNvSpPr/>
            <p:nvPr/>
          </p:nvSpPr>
          <p:spPr>
            <a:xfrm rot="2364968">
              <a:off x="1745512" y="2363549"/>
              <a:ext cx="285752" cy="2000264"/>
            </a:xfrm>
            <a:prstGeom prst="downArrow">
              <a:avLst>
                <a:gd name="adj1" fmla="val 50000"/>
                <a:gd name="adj2" fmla="val 153434"/>
              </a:avLst>
            </a:prstGeom>
            <a:solidFill>
              <a:schemeClr val="bg2">
                <a:lumMod val="25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14282" y="4214818"/>
              <a:ext cx="2500330" cy="52322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800" dirty="0" smtClean="0"/>
                <a:t>ОБУЧЕНИЕ</a:t>
              </a:r>
              <a:endParaRPr lang="ru-RU" sz="2800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5643570" y="2341856"/>
            <a:ext cx="3357586" cy="2684193"/>
            <a:chOff x="5643570" y="2341856"/>
            <a:chExt cx="3357586" cy="2684193"/>
          </a:xfrm>
        </p:grpSpPr>
        <p:sp>
          <p:nvSpPr>
            <p:cNvPr id="5" name="Стрелка вниз 4"/>
            <p:cNvSpPr/>
            <p:nvPr/>
          </p:nvSpPr>
          <p:spPr>
            <a:xfrm rot="19097388">
              <a:off x="6701432" y="2341856"/>
              <a:ext cx="285752" cy="2000264"/>
            </a:xfrm>
            <a:prstGeom prst="downArrow">
              <a:avLst>
                <a:gd name="adj1" fmla="val 50000"/>
                <a:gd name="adj2" fmla="val 153434"/>
              </a:avLst>
            </a:prstGeom>
            <a:solidFill>
              <a:schemeClr val="bg2">
                <a:lumMod val="25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643570" y="4071942"/>
              <a:ext cx="3357586" cy="954107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800" dirty="0" smtClean="0"/>
                <a:t>РЕАЛИЗАЦИЯ ПРОЕКТОВ</a:t>
              </a:r>
              <a:endParaRPr lang="ru-RU" sz="2800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1571604" y="2714620"/>
            <a:ext cx="5572164" cy="3380740"/>
            <a:chOff x="1571604" y="2714620"/>
            <a:chExt cx="5572164" cy="3380740"/>
          </a:xfrm>
        </p:grpSpPr>
        <p:sp>
          <p:nvSpPr>
            <p:cNvPr id="4" name="Стрелка вниз 3"/>
            <p:cNvSpPr/>
            <p:nvPr/>
          </p:nvSpPr>
          <p:spPr>
            <a:xfrm>
              <a:off x="4214810" y="2714620"/>
              <a:ext cx="285752" cy="2857520"/>
            </a:xfrm>
            <a:prstGeom prst="downArrow">
              <a:avLst>
                <a:gd name="adj1" fmla="val 50000"/>
                <a:gd name="adj2" fmla="val 153434"/>
              </a:avLst>
            </a:prstGeom>
            <a:solidFill>
              <a:schemeClr val="bg2">
                <a:lumMod val="25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71604" y="5572140"/>
              <a:ext cx="5572164" cy="52322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800" dirty="0" smtClean="0"/>
                <a:t>УЧАСТИЕ В МЕРОПРИЯТИЯХ</a:t>
              </a:r>
              <a:endParaRPr lang="ru-RU" sz="2800" dirty="0"/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178</TotalTime>
  <Words>212</Words>
  <Application>Microsoft Office PowerPoint</Application>
  <PresentationFormat>Экран (4:3)</PresentationFormat>
  <Paragraphs>39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Городская</vt:lpstr>
      <vt:lpstr>МЫ – ВОЛОНТЁРЫ!</vt:lpstr>
      <vt:lpstr>Волонтёр  </vt:lpstr>
      <vt:lpstr>МОТИВАЦИЯ:</vt:lpstr>
      <vt:lpstr>Слайд 4</vt:lpstr>
      <vt:lpstr>Слайд 5</vt:lpstr>
      <vt:lpstr>Слайд 6</vt:lpstr>
      <vt:lpstr>Получение личной книжки волонтёра</vt:lpstr>
      <vt:lpstr>Слайд 8</vt:lpstr>
      <vt:lpstr>Слайд 9</vt:lpstr>
      <vt:lpstr>НАШ САЙТ: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– ВОЛОНТЁРЫ!</dc:title>
  <dc:creator>юзер</dc:creator>
  <cp:lastModifiedBy>tc05</cp:lastModifiedBy>
  <cp:revision>24</cp:revision>
  <dcterms:created xsi:type="dcterms:W3CDTF">2010-09-19T13:52:08Z</dcterms:created>
  <dcterms:modified xsi:type="dcterms:W3CDTF">2010-10-08T08:20:08Z</dcterms:modified>
</cp:coreProperties>
</file>