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FE220-65A4-49B7-BC71-C09BE13D9DA2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33FC-43EE-4D0D-BA93-64C411D68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F46F0-0938-4D9E-A812-CF2706EE2C12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5B0A-BD5D-4CA1-99C0-9318C129F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A44F-E172-4B54-8053-56599714A443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EF69-C770-465B-B79F-FDCC0FEB4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EAABE-4712-416F-A4A5-704810710B09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630A-B7A2-48E4-8DDA-06842F30E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FF02-0D52-4793-A13A-70D239146CF8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85B3-F5BE-4E68-9226-8DC30EBBE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7461-BA6D-4A9B-B36E-401274A4B9B5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B366-E429-4000-94D4-B0834D520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9EFD-89A4-4469-AA57-70E851D823F9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6F102-74FB-4185-9BAF-AD857F4C9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B0E5-FA7E-418F-BBEA-E84035991EC1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C3D0-3AA0-4E9A-9C4C-F831916F3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6A2C5-D8E7-4DC1-90BE-5EA3E0DF4292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7820B-220E-480B-945D-39F985DDC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D8C2F-28FF-4D1B-9AC5-203DA37B55FB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1225-647B-4B9A-A1EF-78DEF220B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6364-1670-4393-AF03-268EB4876613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6331-EDBC-4446-A72C-252AC1BE9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волна 13"/>
          <p:cNvSpPr/>
          <p:nvPr/>
        </p:nvSpPr>
        <p:spPr>
          <a:xfrm>
            <a:off x="0" y="6381328"/>
            <a:ext cx="9144000" cy="476672"/>
          </a:xfrm>
          <a:prstGeom prst="doubleWave">
            <a:avLst>
              <a:gd name="adj1" fmla="val 6250"/>
              <a:gd name="adj2" fmla="val -9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E9E4A1-30D2-4856-A972-6EFE69AC6DFB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11A32F-9E4D-4B3C-913E-FD6A98805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войная волна 12"/>
          <p:cNvSpPr/>
          <p:nvPr/>
        </p:nvSpPr>
        <p:spPr>
          <a:xfrm>
            <a:off x="0" y="0"/>
            <a:ext cx="9144000" cy="1206896"/>
          </a:xfrm>
          <a:prstGeom prst="doubleWave">
            <a:avLst>
              <a:gd name="adj1" fmla="val 6250"/>
              <a:gd name="adj2" fmla="val -9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8" name="Рисунок 14" descr="dlya__truda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260350"/>
            <a:ext cx="990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378621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ИНТЕРАКТИВНЫЕ ФОРМЫ РАБОТЫ ПЕДАГОГА-ПСИХОЛОГА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С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ПЕДАГОГАМИ специальной коррекционной школы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VIII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вида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286388"/>
            <a:ext cx="2643206" cy="107157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Ильина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Ирина Вячеславовна 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педагог-психолог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28575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Технологии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интерактива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500990" cy="4857784"/>
          </a:xfrm>
        </p:spPr>
        <p:txBody>
          <a:bodyPr rtlCol="0"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Работа в группах</a:t>
            </a:r>
          </a:p>
          <a:p>
            <a:pPr algn="l">
              <a:buFont typeface="Arial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Карусель</a:t>
            </a:r>
          </a:p>
          <a:p>
            <a:pPr algn="l">
              <a:buFont typeface="Arial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Аквариум</a:t>
            </a:r>
          </a:p>
          <a:p>
            <a:pPr algn="l">
              <a:buFont typeface="Arial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незаконченное предложение</a:t>
            </a:r>
          </a:p>
          <a:p>
            <a:pPr algn="l">
              <a:buFont typeface="Arial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Мозговой штурм</a:t>
            </a:r>
          </a:p>
          <a:p>
            <a:pPr algn="l">
              <a:buFont typeface="Arial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Броуновское движение</a:t>
            </a:r>
          </a:p>
          <a:p>
            <a:pPr algn="l">
              <a:buFont typeface="Arial" charset="0"/>
              <a:buChar char="•"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121444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7500990" cy="4352940"/>
          </a:xfrm>
        </p:spPr>
        <p:txBody>
          <a:bodyPr rtlCol="0">
            <a:normAutofit fontScale="92500"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Залогом успешной работы психолога с педагогами является применение таких форм, когда педагоги сами имеют возможность принимать в занятии  активное участие. Важной целью интерактивных методик является создание комфортных условий обучения, при которых обучаемый чувствует свою успешность, свою интеллектуальную состоятельность, что делает продуктивным и эффективным весь процесс обучения.</a:t>
            </a:r>
          </a:p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121444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142984"/>
            <a:ext cx="7500990" cy="4495816"/>
          </a:xfrm>
        </p:spPr>
        <p:txBody>
          <a:bodyPr rtlCol="0">
            <a:normAutofit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</a:t>
            </a:r>
          </a:p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Психологическое занятие с элементами тренинга 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«Я - само совершенство»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121444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714356"/>
            <a:ext cx="7500990" cy="5286412"/>
          </a:xfrm>
        </p:spPr>
        <p:txBody>
          <a:bodyPr rtlCol="0">
            <a:normAutofit fontScale="25000" lnSpcReduction="20000"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</a:t>
            </a:r>
          </a:p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</a:t>
            </a:r>
          </a:p>
          <a:p>
            <a:pPr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Цель:</a:t>
            </a:r>
          </a:p>
          <a:p>
            <a:pPr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активизация процесса самопознания у педагогов; формирование адекватной самооценки профессиональных качеств и уровня притязаний; развитие коммуникативных навыков групповой сплоченности.</a:t>
            </a:r>
          </a:p>
          <a:p>
            <a:pPr algn="l"/>
            <a:endParaRPr lang="ru-RU" sz="96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Задачи:</a:t>
            </a:r>
          </a:p>
          <a:p>
            <a:pPr lvl="0"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создание благоприятных условий для работы</a:t>
            </a:r>
          </a:p>
          <a:p>
            <a:pPr lvl="0"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углубление процесса самопознания </a:t>
            </a:r>
          </a:p>
          <a:p>
            <a:pPr lvl="0"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снятие внутреннего напряжения</a:t>
            </a:r>
          </a:p>
          <a:p>
            <a:pPr lvl="0" algn="l"/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формирование позитивного отношения к себе и другим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92869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Причина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проблемы взаимодействия психолога и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педагогов коррекционной школы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6986614" cy="270986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педагоги  сопротивляются  любым  предлагаемым  им  способам  психологической работы с их профессиональными и личностными проблемами</a:t>
            </a:r>
            <a:r>
              <a:rPr lang="ru-RU" sz="2400" dirty="0" smtClean="0">
                <a:latin typeface="Georgia" pitchFamily="18" charset="0"/>
              </a:rPr>
              <a:t>.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358114" cy="1714512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ЦЕЛЬ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актуализация темы «Интерактивные формы работы педагога-психолога с педагогами»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857496"/>
            <a:ext cx="7500990" cy="2781304"/>
          </a:xfrm>
        </p:spPr>
        <p:txBody>
          <a:bodyPr rtlCol="0">
            <a:normAutofit fontScale="92500"/>
          </a:bodyPr>
          <a:lstStyle/>
          <a:p>
            <a:pPr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Задачи: </a:t>
            </a:r>
          </a:p>
          <a:p>
            <a:pPr lvl="0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ознакомить с эффективными методами работы психолога с педагогами</a:t>
            </a:r>
          </a:p>
          <a:p>
            <a:pPr lvl="0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пополнить методическую копилку новыми интерактивными методами /техниками</a:t>
            </a:r>
          </a:p>
          <a:p>
            <a:pPr lvl="0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 опробовать предложенные интерактивные методики/техники на себе</a:t>
            </a:r>
          </a:p>
          <a:p>
            <a:pPr lvl="0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*развить социальные навыки группового сплочения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121444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500990" cy="4281502"/>
          </a:xfrm>
        </p:spPr>
        <p:txBody>
          <a:bodyPr rtlCol="0">
            <a:normAutofit/>
          </a:bodyPr>
          <a:lstStyle/>
          <a:p>
            <a:pPr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интерактивн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ый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inter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(взаимный),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act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(действовать). Процесс работы осуществляется в условиях постоянного, активного взаимодействия всех участников. Использование интерактивных форм работы  предусматривают моделирование жизненных ситуаций, использование упражнений,  игр, совместное решение проблем. </a:t>
            </a:r>
          </a:p>
          <a:p>
            <a:pPr algn="l"/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Интерактивный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означает способность взаимодействовать или находиться в режиме беседы, диалога с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чем-либо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или кем-либо (например, человеком).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21431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интерактива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500990" cy="4500594"/>
          </a:xfrm>
        </p:spPr>
        <p:txBody>
          <a:bodyPr rtlCol="0">
            <a:noAutofit/>
          </a:bodyPr>
          <a:lstStyle/>
          <a:p>
            <a:pPr algn="l"/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</a:rPr>
              <a:t>* 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это специальная форма организации, с комфортными условиями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 которых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педагог 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чувствует свою успешность, интеллектуальную состоятельность;</a:t>
            </a:r>
          </a:p>
          <a:p>
            <a:pPr algn="l"/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все участники оказываются вовлеченными в процесс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обсуждения;</a:t>
            </a:r>
          </a:p>
          <a:p>
            <a:pPr algn="l"/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диалоговое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общение ведет к взаимодействию, взаимопониманию, к совместному принятию наиболее общих, но значимых для каждого участника задач;</a:t>
            </a:r>
          </a:p>
          <a:p>
            <a:pPr algn="l"/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исключается доминирование как одного выступающего, так и одного мнения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21431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интерактива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500990" cy="4500594"/>
          </a:xfrm>
        </p:spPr>
        <p:txBody>
          <a:bodyPr rtlCol="0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формируется умение критически мыслить, рассуждать, решать противоречивые проблемы на основе анализа услышанной информации и обстоятельств;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формируется уважение к чужому мнению, умение выслушивать, делать обоснованные заключения и выводы;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участник может не только выразить свое мнение, взгляд, дать оценку, но и, услышав доказательные аргументы коллег, отказаться от своей точки зрения или существенно изменить ее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  <a:p>
            <a:pPr algn="l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21431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интерактива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500990" cy="4857784"/>
          </a:xfrm>
        </p:spPr>
        <p:txBody>
          <a:bodyPr rtlCol="0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участники учатся взвешивать альтернативные мнения, принимать продуманные решения, правильно выражать свои мысли, участвовать в дискуссиях, профессионально общаться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        каждый участник вносит свой особый индивидуальный вклад, имеет возможность обменяться знаниями, собственными идеями, способами деятельности, услышать другое мнение коллег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показателем эффективности групповой деятельности служит, с одной стороны, производительность труда группы (ее продуктивность), с другой – удовлетворенность членов группы совместной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деятельностью</a:t>
            </a:r>
          </a:p>
          <a:p>
            <a:pPr algn="l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21431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интерактива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7500990" cy="3000396"/>
          </a:xfrm>
        </p:spPr>
        <p:txBody>
          <a:bodyPr rtlCol="0"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      обмен опытом;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выработка общего мнения;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формирование умений, навыков;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создание условия для диалога;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группового сплочения;</a:t>
            </a:r>
          </a:p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        изменения психологической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      атмосферы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358114" cy="121444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500990" cy="428150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Интерактивные формы работы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- это такая организация процесса взаимодействия, в котором невозможно неучастие педагога в коллективном, взаимодополняющим, основанным на взаимодействии всех его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участников совместной работы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5 т (4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5 т (4)</Template>
  <TotalTime>252</TotalTime>
  <Words>204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5 т (4)</vt:lpstr>
      <vt:lpstr>ИНТЕРАКТИВНЫЕ ФОРМЫ РАБОТЫ ПЕДАГОГА-ПСИХОЛОГА  С ПЕДАГОГАМИ специальной коррекционной школы VIII вида</vt:lpstr>
      <vt:lpstr>Причина проблемы взаимодействия психолога и педагогов коррекционной школы</vt:lpstr>
      <vt:lpstr>  ЦЕЛЬ :  актуализация темы «Интерактивные формы работы педагога-психолога с педагогами» </vt:lpstr>
      <vt:lpstr>  </vt:lpstr>
      <vt:lpstr>Основные характеристики «интерактива»   </vt:lpstr>
      <vt:lpstr>Основные характеристики «интерактива»   </vt:lpstr>
      <vt:lpstr>Основные характеристики «интерактива»   </vt:lpstr>
      <vt:lpstr>Цели «интерактива»   </vt:lpstr>
      <vt:lpstr>  </vt:lpstr>
      <vt:lpstr>Технологии «интерактива»   </vt:lpstr>
      <vt:lpstr>  </vt:lpstr>
      <vt:lpstr>  </vt:lpstr>
      <vt:lpstr>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ФОРМЫ РАБОТЫ ПЕДАГОГА-ПСИХОЛОГА  С ПЕДАГОГАМИ</dc:title>
  <dc:creator>Admin</dc:creator>
  <cp:lastModifiedBy>Admin</cp:lastModifiedBy>
  <cp:revision>28</cp:revision>
  <dcterms:created xsi:type="dcterms:W3CDTF">2012-11-08T15:03:55Z</dcterms:created>
  <dcterms:modified xsi:type="dcterms:W3CDTF">2012-11-12T19:01:52Z</dcterms:modified>
</cp:coreProperties>
</file>