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4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C10D5BD-52C5-419E-9442-EB9B7F68BD80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303C-881C-4436-A818-4A1E4D7102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D5BD-52C5-419E-9442-EB9B7F68BD80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303C-881C-4436-A818-4A1E4D7102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D5BD-52C5-419E-9442-EB9B7F68BD80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303C-881C-4436-A818-4A1E4D7102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D5BD-52C5-419E-9442-EB9B7F68BD80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303C-881C-4436-A818-4A1E4D71023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D5BD-52C5-419E-9442-EB9B7F68BD80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303C-881C-4436-A818-4A1E4D71023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D5BD-52C5-419E-9442-EB9B7F68BD80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303C-881C-4436-A818-4A1E4D71023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D5BD-52C5-419E-9442-EB9B7F68BD80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303C-881C-4436-A818-4A1E4D7102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D5BD-52C5-419E-9442-EB9B7F68BD80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303C-881C-4436-A818-4A1E4D71023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D5BD-52C5-419E-9442-EB9B7F68BD80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303C-881C-4436-A818-4A1E4D7102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D5BD-52C5-419E-9442-EB9B7F68BD80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303C-881C-4436-A818-4A1E4D71023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D5BD-52C5-419E-9442-EB9B7F68BD80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303C-881C-4436-A818-4A1E4D7102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C10D5BD-52C5-419E-9442-EB9B7F68BD80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4C1303C-881C-4436-A818-4A1E4D7102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124744"/>
            <a:ext cx="6400800" cy="12954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Подростковый возраст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school02-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0817"/>
            <a:ext cx="2720065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Возникает страстное желание если не быть, то хотя бы казаться и считаться взрослым.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07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Поведенческие реакции сопровождаются более или менее острыми конфликтами с окружающими.</a:t>
            </a:r>
            <a:endParaRPr lang="ru-RU" dirty="0"/>
          </a:p>
        </p:txBody>
      </p:sp>
      <p:pic>
        <p:nvPicPr>
          <p:cNvPr id="6146" name="Picture 2" descr="G:\school01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621" y="2780928"/>
            <a:ext cx="2348193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5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Подростку присуща обостренная страсть к общению со сверстниками с эффектом группирования.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41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Ведущей деятельностью в этот период становится интимно – личностное общение.</a:t>
            </a:r>
            <a:endParaRPr lang="ru-RU" dirty="0"/>
          </a:p>
        </p:txBody>
      </p:sp>
      <p:pic>
        <p:nvPicPr>
          <p:cNvPr id="5122" name="Picture 2" descr="G:\detia-82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408" y="330868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1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подросток чувствует любовь родителей и учителей, к нему внимательны, но ненавязчивы, то и этот сложный период взросления пройдет у ребенка, скорее всего гладко без срывов.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33055"/>
            <a:ext cx="14478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2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6871" y="1412776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G:\school02-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95612"/>
            <a:ext cx="38100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51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трудный период полового созревания и психологического взросления.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Переход от детства к взрослости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4029" y="1943351"/>
            <a:ext cx="6400800" cy="3048001"/>
          </a:xfrm>
        </p:spPr>
        <p:txBody>
          <a:bodyPr/>
          <a:lstStyle/>
          <a:p>
            <a:r>
              <a:rPr lang="ru-RU" dirty="0" smtClean="0"/>
              <a:t>Своеобразие кризису подросткового возраста придает тот факт, что на этот период приходится начало бурного роста и формирования организма в процессе полового созревания</a:t>
            </a:r>
            <a:endParaRPr lang="ru-RU" dirty="0"/>
          </a:p>
        </p:txBody>
      </p:sp>
      <p:pic>
        <p:nvPicPr>
          <p:cNvPr id="2050" name="Picture 2" descr="G:\school02-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617" y="3467352"/>
            <a:ext cx="30956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79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Активизация и сложное взаимодействие гормонов роста и половых гормонов вызывают интенсивное физическое физиологическое развитие.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1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Нарушается уравновешенность нервных процессов. Настроение колеблется.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Меняется форма мышления и восприятия окружающего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77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Суть кризиса заключается в поисках идентификаций, то есть в усвоении образцов поведения значимых для подростка людей.</a:t>
            </a:r>
            <a:endParaRPr lang="ru-RU" dirty="0"/>
          </a:p>
        </p:txBody>
      </p:sp>
      <p:pic>
        <p:nvPicPr>
          <p:cNvPr id="3074" name="Picture 2" descr="G:\school02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828" y="3356992"/>
            <a:ext cx="2120580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20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Изменения в психике и поведении развиваются стремительно, что зачастую ведет к равнодушию к оценкам, ухудшению успеваемости, ослаблению интереса к школьным занятиям, уменьшению работоспособности или развитию скрытности, дисгармонии внутреннего мира личности, стремлению «уйти в себя»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8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Проявляется школьная фобия – застенчивость от недостатка роста, внешности, поведения и </a:t>
            </a:r>
            <a:r>
              <a:rPr lang="ru-RU" dirty="0" err="1" smtClean="0"/>
              <a:t>т.п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4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Возрастает роль творчества – создание любовного идеала (ведут дневники, пишут стихи)</a:t>
            </a:r>
          </a:p>
          <a:p>
            <a:r>
              <a:rPr lang="ru-RU" dirty="0" smtClean="0"/>
              <a:t>Благодаря бурному росту и перестройке организма в подростковом возрасте резко повышается интерес к своей внешности.</a:t>
            </a:r>
          </a:p>
          <a:p>
            <a:r>
              <a:rPr lang="ru-RU" dirty="0" smtClean="0"/>
              <a:t>Формируется новый образ физического «Я»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8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92</TotalTime>
  <Words>264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Кутюр</vt:lpstr>
      <vt:lpstr>Подростковый возраст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Подростковый возраст</dc:title>
  <dc:creator>123</dc:creator>
  <cp:lastModifiedBy>123</cp:lastModifiedBy>
  <cp:revision>7</cp:revision>
  <dcterms:created xsi:type="dcterms:W3CDTF">2012-10-22T23:55:51Z</dcterms:created>
  <dcterms:modified xsi:type="dcterms:W3CDTF">2012-10-23T01:28:35Z</dcterms:modified>
</cp:coreProperties>
</file>