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8" r:id="rId11"/>
    <p:sldId id="292" r:id="rId12"/>
    <p:sldId id="307" r:id="rId13"/>
    <p:sldId id="293" r:id="rId14"/>
    <p:sldId id="294" r:id="rId15"/>
    <p:sldId id="260" r:id="rId16"/>
    <p:sldId id="261" r:id="rId17"/>
    <p:sldId id="262" r:id="rId18"/>
    <p:sldId id="299" r:id="rId19"/>
    <p:sldId id="302" r:id="rId20"/>
    <p:sldId id="263" r:id="rId21"/>
    <p:sldId id="303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>
      <p:cViewPr varScale="1">
        <p:scale>
          <a:sx n="50" d="100"/>
          <a:sy n="50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\Desktop\Новая папка (3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Натали\Desktop\Новая папка (3)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8370" name="Picture 2" descr="C:\Users\Натали\Desktop\Новая папка (3)\Ochin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86003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Натали\Desktop\Новая папка (3)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Натали\Desktop\Новая папка (3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Натали\Desktop\Новая папка (3)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Натали\Desktop\Новая папка (3)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Натали\Desktop\Новая папка (3)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Натали\Desktop\Новая папка (3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Users\Натали\Desktop\Новая папка (3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Натали\Desktop\Новая папка (3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C:\Users\Натали\Desktop\Новая папка (3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Натали\Desktop\Новая папка (3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Натали\Desktop\Новая папка (3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Натали\Desktop\Новая папка (3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Users\Натали\Desktop\Новая папка (3)\Ochin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Натали\Desktop\Новая папка (3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Натали\Desktop\Новая папка (3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Натали\Desktop\Новая папка (3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Натали\Desktop\Новая папка (3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Натали\Desktop\Новая папка (3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Натали\Desktop\Новая папка (3)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Натали\Desktop\Новая папка (3)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13</cp:revision>
  <dcterms:created xsi:type="dcterms:W3CDTF">2014-01-11T18:16:46Z</dcterms:created>
  <dcterms:modified xsi:type="dcterms:W3CDTF">2014-01-11T21:41:03Z</dcterms:modified>
</cp:coreProperties>
</file>