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E31A7-77B4-4B73-9FE7-E7CE52AABC2F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AB535-2023-482E-82EA-FB2B795A7D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AB535-2023-482E-82EA-FB2B795A7D7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45415-6306-4ABC-99A6-9B00403D6CF4}" type="datetimeFigureOut">
              <a:rPr lang="ru-RU" smtClean="0"/>
              <a:pPr/>
              <a:t>21.02.2014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0C5DF-426B-43EF-802A-7D4ABD5D06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Образец сжатия одного из текстов изложения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Agatha-Modern" pitchFamily="34" charset="0"/>
              </a:rPr>
              <a:t>Подготовка к </a:t>
            </a:r>
            <a:r>
              <a:rPr lang="ru-RU" sz="4800" dirty="0" smtClean="0">
                <a:latin typeface="Agatha-Modern" pitchFamily="34" charset="0"/>
              </a:rPr>
              <a:t>ГИА</a:t>
            </a:r>
          </a:p>
          <a:p>
            <a:endParaRPr lang="ru-RU" sz="4800" dirty="0" smtClean="0">
              <a:latin typeface="Agatha-Modern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50131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latin typeface="Agatha-Modern" pitchFamily="34" charset="0"/>
              </a:rPr>
              <a:t>Подготовила: </a:t>
            </a:r>
            <a:r>
              <a:rPr lang="ru-RU" b="1" dirty="0" smtClean="0">
                <a:latin typeface="Agatha-Modern" pitchFamily="34" charset="0"/>
              </a:rPr>
              <a:t>П</a:t>
            </a:r>
            <a:r>
              <a:rPr lang="ru-RU" b="1" dirty="0" smtClean="0">
                <a:latin typeface="Agatha-Modern" pitchFamily="34" charset="0"/>
              </a:rPr>
              <a:t>роненкова Н.Г.</a:t>
            </a:r>
          </a:p>
          <a:p>
            <a:pPr algn="r"/>
            <a:r>
              <a:rPr lang="ru-RU" b="1" dirty="0" smtClean="0">
                <a:latin typeface="Agatha-Modern" pitchFamily="34" charset="0"/>
              </a:rPr>
              <a:t>МОУ Максимковская ООШ</a:t>
            </a:r>
            <a:endParaRPr lang="ru-RU" b="1" dirty="0">
              <a:latin typeface="Agatha-Modern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71480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357166"/>
            <a:ext cx="871543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мнению психологов, настроение преимущественно зависит не от событий как таковых, а от того, как мы их воспринимаем. Ведь настроение показывает, как мы оцениваем то, что произошло, и как воспринимаем своё поведение в это время. Если мы в какой-то ситуации действовали во вред себе, своей личности, то возникают неприятные переживания, мы начинаем чувствуем себя несчастными. Поведение, которое делает нас сильнее, способствует нашему развитию, и тогда настроение улучшается, возникает радость.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и неприятные эмоции, оказывается, полезны. У каждого неприятного и даже отрицательного переживания есть очень важные положительные функции. Например, страх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защитная реакция, сигнал о необходимости проявить осторожность. Печаль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способ привыкнуть к утратам, смириться с ними.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 часто положительные стороны отрицательных эмоций не могут проявиться без наших усилий. Представьте, например, такую ситуацию. Вы ищите подарок другу на день рождения, но так и не находите ничего подходящего. Когда после долгих поисков приходите домой, вспоминаете, что друг недавно позавидовал тому, что вам удалось купить только что вышедший альбом любимой группы. Вам тоже нравится этот альбом,  и расстаться с ним  очень жалко, но в то же время в глубине души вы понимаете, что это был бы по-настоящему хороший подарок. Вам грустно отдавать диск, но, преодолев себя и подарив его другу, вы испытаете удовольствие, потому что обрадовали друга, а ещё потому, что и его, и ваше собственное мнение о вас стало выше. (</a:t>
            </a: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215 слов)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14290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Первый абзац исходного текста для сжатия.</a:t>
            </a:r>
            <a:endParaRPr lang="ru-RU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714357"/>
            <a:ext cx="85725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мнению психологов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настроение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преимуществен-но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зависит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от событий как таковых, а от того, как мы их воспринимаем.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Ведь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настроение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показывает, как 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оце-ниваем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то, что произошло, и как воспринимаем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своё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поведе-ние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это время.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Если мы в какой-то ситуации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действова-ли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во вред себе, своей личности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то возникают неприятные переживания, мы начинаем чувствуем себя несчастными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По-ведение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которое делает нас сильнее,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способствует нашему развитию, и тогда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настроение улучшается, возникает радость.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( 68 слов)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1071538" y="4544662"/>
            <a:ext cx="7500990" cy="410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b="1" i="1" dirty="0" err="1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Микротема</a:t>
            </a:r>
            <a:r>
              <a:rPr lang="ru-RU" b="1" i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, затронутая в этом абзаце.</a:t>
            </a:r>
            <a:endParaRPr lang="ru-RU" b="1" i="1" dirty="0" smtClean="0">
              <a:solidFill>
                <a:srgbClr val="00B050"/>
              </a:solidFill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5000636"/>
            <a:ext cx="8643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Настроение зависит не от самих событий, а от их восприятия нами: например, от оценки нашего поведения в конкретной жизненной ситуации.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allAtOnce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B050"/>
                </a:solidFill>
              </a:rPr>
              <a:t>Вариант сжатого изложения первого абзаца текста.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428736"/>
            <a:ext cx="86439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Настроение зависит не от самих событий, а от их восприятия нами.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Оно является нашей оценкой собственного поведения.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Действуя во вред себе, мы чувствуем себя несчастными.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Поведение, делающее нас сильнее, улучшает настроение. (31 слово)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14290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Второй абзац исходного текста для сжатия.</a:t>
            </a:r>
            <a:endParaRPr lang="ru-RU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928670"/>
            <a:ext cx="8929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и неприятные эмоции,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оказывается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полезны.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 каждого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неприятного и даже отрицательного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переживания есть очень важные положительные функции.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страх – это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защитная реакция,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сигнал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 необходимости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проявить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осторож-ность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Печаль – это способ привыкнуть к утратам,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смириться с ними.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(37 слов)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36433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3286124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i="1" dirty="0" err="1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Микротема</a:t>
            </a:r>
            <a:r>
              <a:rPr lang="ru-RU" b="1" i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, затронутая в этом абзаце.</a:t>
            </a:r>
            <a:endParaRPr lang="ru-RU" b="1" i="1" dirty="0" smtClean="0">
              <a:solidFill>
                <a:srgbClr val="00B050"/>
              </a:solidFill>
              <a:ea typeface="Calibri"/>
              <a:cs typeface="Times New Roman"/>
            </a:endParaRPr>
          </a:p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3857628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 каждого отрицательного переживания есть важные положительные функции.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71472" y="428604"/>
            <a:ext cx="78581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</a:t>
            </a: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сжатого изложения второго абзаца текста</a:t>
            </a: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0034" y="1285860"/>
            <a:ext cx="80724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каждого отрицательного переживания есть важные положительные функции.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Страх – сигнал проявить осторожность.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Печаль – способ привыкнуть к утратам. (17 слов)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9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Третий абзац исходного текста для сжатия.</a:t>
            </a:r>
            <a:endParaRPr lang="ru-RU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642918"/>
            <a:ext cx="871543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Однако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часто положительные стороны отрицательных эмоций не могут проявиться без наших усилий.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Представьте, например, такую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ситуа-цию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 ищите подарок другу на день рождения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но так и не находите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ни-чего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подходящего.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Когда после долгих поисков приходите домой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вспо-минаете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что друг недавно позавидовал тому, что вам удалось купить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только что вышедший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альбом любимой группы.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Вам тоже нравится этот альбом,  и расстаться с ним  очень жалко, но в то же время в глубине души вы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понима-ете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что это был бы по-настоящему хороший подарок.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Вам грустно отдавать диск, но, преодолев себя и подарив его другу, вы испытаете удовольствие, потому что обрадовали друга, а ещё потому, что и его, и ваше собственное мнение о вас стало выше. (110 слов)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4143380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q"/>
            </a:pPr>
            <a:r>
              <a:rPr lang="ru-RU" b="1" i="1" dirty="0" err="1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Микротема</a:t>
            </a:r>
            <a:r>
              <a:rPr lang="ru-RU" b="1" i="1" dirty="0" smtClean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, затронутая в этом абзаце.</a:t>
            </a:r>
            <a:endParaRPr lang="ru-RU" b="1" i="1" dirty="0" smtClean="0">
              <a:solidFill>
                <a:srgbClr val="00B050"/>
              </a:solidFill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4429132"/>
            <a:ext cx="87154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Положительные функции отрицательных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эмо-ций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часто не могут проявиться без ваших усилий. Преодолев себя и отдав другу то, что вам нравится, вы обрадуете друга и повысите свою самооценку.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Вариант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сжатого изложения третьего абзаца текста</a:t>
            </a:r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i="1" dirty="0" smtClean="0">
                <a:solidFill>
                  <a:srgbClr val="00B05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000108"/>
            <a:ext cx="85011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Положительные функции отрицательных эмоций часто не могут проявиться без ваших усилий.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 долго ищите подарок другу на день рождения.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Придя домой, вспоминаете: друг позавидовал тому, что вы купили новый альбом любимой группы.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4)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Преодолевая себя, дарите ему диск, который вам нравится.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Так вы обрадуете друга и повысите свою самооценку. (48 слов)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215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Итоговый вариант сжатого изложения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857232"/>
            <a:ext cx="87154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Настроение зависит не от самих событий, а от их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воспри-ятия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нами. Оно является нашей оценкой собственного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поведе-ния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Действуя во вред себе, мы чувствуем себя несчастными.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По-ведение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делающее нас сильнее, улучшает настроение.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У каждого отрицательного переживания есть важные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по-ложительные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функции.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Страх – сигнал проявить осторожность.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Печаль – способ привыкнуть к утратам. 	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Положительные функции отрицательных эмоций часто не могут проявиться без ваших усилий. Вы долго ищите подарок другу на день рождения. Придя домой, вспоминаете: друг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поза-видовал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тому, что вы купили новый альбом любимой группы. Преодолевая себя, дарите ему диск, который вам нравится.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вы обрадуете друга и повысите свою самооценку. (96 слов)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464</Words>
  <Application>Microsoft Office PowerPoint</Application>
  <PresentationFormat>Экран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Образец сжатия одного из текстов изложения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Образец сжатия одного из текстов изложения</dc:title>
  <dc:creator>Александр</dc:creator>
  <cp:lastModifiedBy>Школа</cp:lastModifiedBy>
  <cp:revision>16</cp:revision>
  <dcterms:created xsi:type="dcterms:W3CDTF">2012-02-05T11:45:27Z</dcterms:created>
  <dcterms:modified xsi:type="dcterms:W3CDTF">2014-02-21T08:20:10Z</dcterms:modified>
</cp:coreProperties>
</file>