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25"/>
  </p:notesMasterIdLst>
  <p:sldIdLst>
    <p:sldId id="256" r:id="rId2"/>
    <p:sldId id="258" r:id="rId3"/>
    <p:sldId id="261" r:id="rId4"/>
    <p:sldId id="259" r:id="rId5"/>
    <p:sldId id="260" r:id="rId6"/>
    <p:sldId id="263" r:id="rId7"/>
    <p:sldId id="264" r:id="rId8"/>
    <p:sldId id="281" r:id="rId9"/>
    <p:sldId id="268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7" r:id="rId18"/>
    <p:sldId id="275" r:id="rId19"/>
    <p:sldId id="276" r:id="rId20"/>
    <p:sldId id="278" r:id="rId21"/>
    <p:sldId id="279" r:id="rId22"/>
    <p:sldId id="280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9C2699E-F95C-4377-B774-FB3327AE2318}">
          <p14:sldIdLst>
            <p14:sldId id="256"/>
            <p14:sldId id="258"/>
            <p14:sldId id="261"/>
            <p14:sldId id="259"/>
            <p14:sldId id="260"/>
            <p14:sldId id="263"/>
            <p14:sldId id="264"/>
            <p14:sldId id="281"/>
            <p14:sldId id="268"/>
            <p14:sldId id="267"/>
            <p14:sldId id="269"/>
            <p14:sldId id="270"/>
            <p14:sldId id="271"/>
            <p14:sldId id="272"/>
            <p14:sldId id="273"/>
            <p14:sldId id="274"/>
            <p14:sldId id="277"/>
            <p14:sldId id="275"/>
            <p14:sldId id="276"/>
            <p14:sldId id="278"/>
            <p14:sldId id="279"/>
            <p14:sldId id="280"/>
            <p14:sldId id="266"/>
          </p14:sldIdLst>
        </p14:section>
        <p14:section name="Раздел без заголовка" id="{A7233875-508D-4C82-BCBA-F855C4F6AB48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4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639C1-E2AD-46BF-9FA4-40C8A7F6E546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7B7741-EDF7-48DF-933C-A53C1480B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38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7741-EDF7-48DF-933C-A53C1480BA6F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7B7741-EDF7-48DF-933C-A53C1480BA6F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222D270-DAB4-4838-AA93-497937B878E5}" type="datetimeFigureOut">
              <a:rPr lang="ru-RU" smtClean="0"/>
              <a:pPr/>
              <a:t>09.10.2014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7B4CD8C-9785-4BE0-B305-A912143FAA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knowledge.allbest.ru/life/3c0a65625a3ac78a5d43a88521316c37_0.html" TargetMode="Externa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23669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Обучению здоровью и воспитание </a:t>
            </a:r>
            <a:r>
              <a:rPr lang="ru-RU" smtClean="0"/>
              <a:t>культуры</a:t>
            </a:r>
            <a:r>
              <a:rPr lang="ru-RU"/>
              <a:t> </a:t>
            </a:r>
            <a:r>
              <a:rPr lang="ru-RU" smtClean="0"/>
              <a:t>здоровья на </a:t>
            </a:r>
            <a:r>
              <a:rPr lang="ru-RU" dirty="0" smtClean="0"/>
              <a:t>уроках </a:t>
            </a:r>
            <a:br>
              <a:rPr lang="ru-RU" dirty="0" smtClean="0"/>
            </a:br>
            <a:r>
              <a:rPr lang="ru-RU" dirty="0" smtClean="0"/>
              <a:t>ОБЖ и ОЗОЖ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4143380"/>
            <a:ext cx="8062912" cy="1428760"/>
          </a:xfrm>
        </p:spPr>
        <p:txBody>
          <a:bodyPr>
            <a:normAutofit/>
          </a:bodyPr>
          <a:lstStyle/>
          <a:p>
            <a:r>
              <a:rPr lang="ru-RU" dirty="0" smtClean="0"/>
              <a:t>Преподаватель ОБЖ  и ОЗОЖ</a:t>
            </a:r>
          </a:p>
          <a:p>
            <a:r>
              <a:rPr lang="ru-RU" dirty="0" smtClean="0"/>
              <a:t>МОУ «СОШ № 55»  Моисеева Е. 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im8-tub-ru.yandex.net/i?id=234421287-13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4624"/>
            <a:ext cx="6685249" cy="4437112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9749" y="5095868"/>
            <a:ext cx="8229600" cy="1399032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Подростковый возраст – самый сложный период в жизни человека. Это время, когда все чувства обострены: если любишь, то со всей страстью; если ненавидишь, то со всей злостью; если дружишь – со всей душой. </a:t>
            </a:r>
            <a:b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 потому любой конфликт, самое ничтожное недопонимание может обернуться настоящей душевной драмой для впечатлительного подростка. Вот почему подростковые стрессы – явление вполне обычное, практически обязательное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90043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Переход в другую школу.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215336" cy="4243736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tx1"/>
                </a:solidFill>
              </a:rPr>
              <a:t>Если родители переезжают из одного района города в другой или уезжают вовсе в другой регион, дети вынуждены следовать за ними и оставлять привычное для себя окружение. Ребенок должен поменять школу, найти новых друзей, адаптироваться к новому окружению и вписаться в новые социальные группы. Бывает так, что дети трудно адаптируются к таким изменениям и это может стать причиной тяжелого стресса в жизни подростка. В случае, когда целесообразность переезда на новое место вызывает споры внутри семьи и ребенок не до конца понимает, зачем его перевели в другую школу, ситуация с адаптацией может значительно усложниться.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7840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Издевательства в школе.</a:t>
            </a:r>
            <a:r>
              <a:rPr lang="ru-RU" dirty="0">
                <a:solidFill>
                  <a:srgbClr val="002060"/>
                </a:solidFill>
              </a:rPr>
              <a:t/>
            </a:r>
            <a:br>
              <a:rPr lang="ru-RU" dirty="0">
                <a:solidFill>
                  <a:srgbClr val="00206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223448" cy="4675784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Запугивание одних детей другими – извечная школьная проблема. Обязательно найдется один человек, который будет прилагать дополнительные усилия, чтобы удовлетворить свои эгоистические интересы. Чтобы получить то, что ему сильно хочется, он может прибегать к физическому насилию или словесным оскорблениям. Если ребенок стал жертвой издевательств, то для него это означает — постоянный стресс. Он будет чувствовать себя загнанным в глухой угол, из которого нет выхода и жить в постоянном страхе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0024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Низкая успеваемость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4675784"/>
          </a:xfrm>
        </p:spPr>
        <p:txBody>
          <a:bodyPr>
            <a:normAutofit/>
          </a:bodyPr>
          <a:lstStyle/>
          <a:p>
            <a:r>
              <a:rPr lang="ru-RU" b="1" dirty="0"/>
              <a:t> </a:t>
            </a:r>
            <a:r>
              <a:rPr lang="ru-RU" dirty="0">
                <a:solidFill>
                  <a:schemeClr val="tx1"/>
                </a:solidFill>
              </a:rPr>
              <a:t>Низкая</a:t>
            </a:r>
            <a:r>
              <a:rPr lang="ru-RU" b="1" dirty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успеваемость подростка может стать причиной высокомерного отношения к нему или насмешек, как со стороны одноклассников, так и (чего греха таить) учителей. В результате подросток будет чувствовать себя изгоем. А если родители дома будут оказывать дополнительное давление, то все это в совокупности дает стресс очень высокого уровня напряженности, что еще больше усугубит проблемы ребенка</a:t>
            </a:r>
          </a:p>
        </p:txBody>
      </p:sp>
    </p:spTree>
    <p:extLst>
      <p:ext uri="{BB962C8B-B14F-4D97-AF65-F5344CB8AC3E}">
        <p14:creationId xmlns:p14="http://schemas.microsoft.com/office/powerpoint/2010/main" xmlns="" val="129921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Вопросы взаимоотношений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8151440" cy="48198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 Стрессы, вызываемые результатами определенных взаимоотношений или событий, встречаются довольно часто. Развод родителей, начало их раздельного проживания, смерть члена семьи и другие события могут спровоцировать стрессовое состояние. Неожиданные «открытия», когда подросток впервые узнает о том, что скрывалось от него до сих пор, приводят к эмоциональным потрясениям. Например, он вдруг узнает, что мама и папа друг друга не любят, или неожиданно оказывается, что мама способна на откровенную ложь.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239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«Перегибы» с внешкольной деятельностью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863408" cy="4603776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Занятия в спортивных секциях, музыкальных школах, кружках, студиях или посещение других внеклассных занятий, несомненно, оказывают воздействие на нервную систему подростка. Постоянное балансирование между школой и внеклассными занятиями может оказаться тяжелым бременем для неокрепшего мозга ребенка. Когда подросток, желая преуспеть везде, в конце концов не выдерживает давления, наступает хроническая усталость и все попытки сконцентрироваться не дают результата. Это – стресс</a:t>
            </a:r>
            <a:r>
              <a:rPr lang="ru-RU" dirty="0" smtClean="0">
                <a:solidFill>
                  <a:schemeClr val="tx1"/>
                </a:solidFill>
              </a:rPr>
              <a:t>!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Пример: учащиеся 8 «Г» из 27 человек 12 – занимаются в спортивных секциях, 1 в музыкальной школе. Таким образом 49% заняты активной внешкольной деятельностью, что негативно сказывается на учебном процессе.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1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Старание оправдать надежды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7935416" cy="496381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Старание постоянно соответствовать высоким ожиданиям родителей: «Ты должен быть лучшим во всем!», также может стать причиной хронического стресса. Несправедливо и неправильно ожидать, что ребенок, должен преуспеть в любом виде деятельности. Постоянные требования и мониторинг со стороны родителей всего, чем занимается ребенок, может истощить его эмоционально и физически</a:t>
            </a:r>
            <a:r>
              <a:rPr lang="ru-RU" dirty="0">
                <a:solidFill>
                  <a:srgbClr val="002060"/>
                </a:solidFill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534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276872"/>
            <a:ext cx="7239000" cy="1362075"/>
          </a:xfrm>
        </p:spPr>
        <p:txBody>
          <a:bodyPr/>
          <a:lstStyle/>
          <a:p>
            <a:r>
              <a:rPr lang="ru-RU" dirty="0" smtClean="0"/>
              <a:t>Влияние стресса на человека.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41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>
            <a:noAutofit/>
          </a:bodyPr>
          <a:lstStyle/>
          <a:p>
            <a:r>
              <a:rPr lang="ru-RU" sz="2800" dirty="0">
                <a:solidFill>
                  <a:schemeClr val="tx1"/>
                </a:solidFill>
              </a:rPr>
              <a:t>Стресс, пережитый в переходном возрасте, может отрицательно сказаться на перестраивающемся физически организме подростка и на его изменяющейся психике</a:t>
            </a:r>
          </a:p>
        </p:txBody>
      </p:sp>
      <p:pic>
        <p:nvPicPr>
          <p:cNvPr id="4" name="Picture 2" descr="http://im0-tub-ru.yandex.net/i?id=388118203-29-72&amp;n=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1844824"/>
            <a:ext cx="3805373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62714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3789040"/>
            <a:ext cx="7344816" cy="265956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1) Ухудшение физического здоровья </a:t>
            </a:r>
          </a:p>
          <a:p>
            <a:r>
              <a:rPr lang="ru-RU" dirty="0">
                <a:solidFill>
                  <a:schemeClr val="tx1"/>
                </a:solidFill>
              </a:rPr>
              <a:t>Научно засвидетельствован тот факт, что люди, столкнувшиеся со стрессом в подростковом возрасте, имеют ослабленный иммунитет и намного чаще серьёзно заболевают в зрелом возрасте, чем те, чьё отрочество было благополучным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7984" y="692696"/>
            <a:ext cx="4172317" cy="2782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7153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Физминутка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8434" name="Picture 2" descr="http://www.proshkolu.ru/content/media/pic/std/1000000/328000/327906-6b7b1062af629a5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71060" y="1484784"/>
            <a:ext cx="6528724" cy="489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4437112"/>
            <a:ext cx="6855296" cy="2286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2) Ухудшение психического здоровья </a:t>
            </a:r>
          </a:p>
          <a:p>
            <a:r>
              <a:rPr lang="ru-RU" dirty="0">
                <a:solidFill>
                  <a:schemeClr val="tx1"/>
                </a:solidFill>
              </a:rPr>
              <a:t>Подростковый стресс, если с ним не бороться, может перерасти в депрессию. А депрессия в переходном возрасте может спровоцировать суицид. 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548680"/>
            <a:ext cx="5130775" cy="3436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7033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Любовь…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628800"/>
            <a:ext cx="3528392" cy="446449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3)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А уж расставание с любимым человеком в подростковом возрасте и вовсе грозит обернуться настоящей трагедией. Поскольку </a:t>
            </a:r>
            <a:r>
              <a:rPr lang="ru-RU" dirty="0" err="1">
                <a:solidFill>
                  <a:schemeClr val="tx1"/>
                </a:solidFill>
              </a:rPr>
              <a:t>тинейджеры</a:t>
            </a:r>
            <a:r>
              <a:rPr lang="ru-RU" dirty="0">
                <a:solidFill>
                  <a:schemeClr val="tx1"/>
                </a:solidFill>
              </a:rPr>
              <a:t> всё чувствуют по максимуму, им кажется, что они теряют единственную любовь в жизни, что сама жизнь утрачивает всякий смысл без возлюбленного или возлюбленной. Поэтому нередко расставание с любимым человеком доводит подростка до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попытки самоубийства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44824"/>
            <a:ext cx="4513926" cy="301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42884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Обида на близкого человека..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30960" cy="460377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4)</a:t>
            </a:r>
            <a:r>
              <a:rPr lang="ru-RU" dirty="0">
                <a:solidFill>
                  <a:srgbClr val="002060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Причиной стресса в подростковом возрасте может стать как действительно серьёзная неприятность, так и незначительная обида на близкого человека. Безусловно, самые сильные подростковые стрессы случаются, когда </a:t>
            </a:r>
            <a:r>
              <a:rPr lang="ru-RU" dirty="0" err="1">
                <a:solidFill>
                  <a:schemeClr val="tx1"/>
                </a:solidFill>
              </a:rPr>
              <a:t>тинейджер</a:t>
            </a:r>
            <a:r>
              <a:rPr lang="ru-RU" dirty="0">
                <a:solidFill>
                  <a:schemeClr val="tx1"/>
                </a:solidFill>
              </a:rPr>
              <a:t> сталкивается с ситуацией опасности или насилия. Стрессы по такой причине характерны для людей любого возраста, но самый глубокий след они оставляют именно на психике подростка. Подростковый возраст – время, когда психика полностью меняется; это период, когда ребёнок постепенно трансформируется во взрослого человека. 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3" y="2276871"/>
            <a:ext cx="4943067" cy="3344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50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996952"/>
            <a:ext cx="867897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Спасибо за внимание</a:t>
            </a:r>
            <a:endParaRPr lang="ru-RU" sz="5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os656.mskobr.ru/files/images/highschool/8585253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700808"/>
            <a:ext cx="6539461" cy="4896544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Уроки оказания первой медицинской помощи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Изучаемый материал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1. Оказание помощи при ушибах</a:t>
            </a:r>
          </a:p>
          <a:p>
            <a:r>
              <a:rPr lang="ru-RU" sz="2800" dirty="0" smtClean="0"/>
              <a:t>2. Оказание первой помощи при вывихах</a:t>
            </a:r>
          </a:p>
          <a:p>
            <a:r>
              <a:rPr lang="ru-RU" sz="2800" dirty="0" smtClean="0"/>
              <a:t>3. Оказание первой помощи при переломах</a:t>
            </a:r>
          </a:p>
          <a:p>
            <a:r>
              <a:rPr lang="ru-RU" sz="2800" dirty="0" smtClean="0"/>
              <a:t>4.Оказание помощи при тепловом ударе.  </a:t>
            </a:r>
          </a:p>
          <a:p>
            <a:r>
              <a:rPr lang="ru-RU" sz="2800" dirty="0" smtClean="0"/>
              <a:t>5.Оказание первой  помощи при ожогах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>Организация тренировок по эвакуации образовательных учреждений при пожаре</a:t>
            </a:r>
            <a:endParaRPr lang="ru-RU" dirty="0"/>
          </a:p>
        </p:txBody>
      </p:sp>
      <p:pic>
        <p:nvPicPr>
          <p:cNvPr id="2052" name="Picture 4" descr="http://school-internat.my1.ru/_nw/0/0158219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097093"/>
            <a:ext cx="8280920" cy="47609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Обучение по технике пожарной безопасности </a:t>
            </a:r>
            <a:endParaRPr lang="ru-RU" dirty="0"/>
          </a:p>
        </p:txBody>
      </p:sp>
      <p:pic>
        <p:nvPicPr>
          <p:cNvPr id="24578" name="Picture 2" descr="http://www.ekb-mou4.edu.ru/images/Ocd290a34b4a5a11be9173f7d477acad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484784"/>
            <a:ext cx="7786836" cy="5184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Ознакомление с правилами дорожного движения</a:t>
            </a:r>
            <a:endParaRPr lang="ru-RU" dirty="0"/>
          </a:p>
        </p:txBody>
      </p:sp>
      <p:pic>
        <p:nvPicPr>
          <p:cNvPr id="25602" name="Picture 2" descr="http://900igr.net/datai/obg/Dorozhnye-DTP/0008-011-Esli-ty-speshish-v-puti-CHerez-ulitsu-projti-Tam-idi-gde-ves-narod-Gd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484784"/>
            <a:ext cx="6838950" cy="5124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348880"/>
            <a:ext cx="8229600" cy="1399032"/>
          </a:xfrm>
        </p:spPr>
        <p:txBody>
          <a:bodyPr>
            <a:noAutofit/>
          </a:bodyPr>
          <a:lstStyle/>
          <a:p>
            <a:r>
              <a:rPr lang="ru-RU" sz="5400" b="1" i="1" dirty="0" smtClean="0"/>
              <a:t>ВНИМАНИЕ СТРЕСС!!!!</a:t>
            </a:r>
            <a:endParaRPr lang="ru-RU" sz="5400" b="1" i="1" dirty="0"/>
          </a:p>
        </p:txBody>
      </p:sp>
    </p:spTree>
    <p:extLst>
      <p:ext uri="{BB962C8B-B14F-4D97-AF65-F5344CB8AC3E}">
        <p14:creationId xmlns:p14="http://schemas.microsoft.com/office/powerpoint/2010/main" xmlns="" val="311927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239000" cy="1362075"/>
          </a:xfrm>
        </p:spPr>
        <p:txBody>
          <a:bodyPr>
            <a:normAutofit fontScale="90000"/>
          </a:bodyPr>
          <a:lstStyle/>
          <a:p>
            <a:r>
              <a:rPr lang="ru-RU" dirty="0"/>
              <a:t>Распространенные причины стресса у подростков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58480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133</TotalTime>
  <Words>888</Words>
  <Application>Microsoft Office PowerPoint</Application>
  <PresentationFormat>Экран (4:3)</PresentationFormat>
  <Paragraphs>43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Яркая</vt:lpstr>
      <vt:lpstr>Обучению здоровью и воспитание культуры здоровья на уроках  ОБЖ и ОЗОЖ</vt:lpstr>
      <vt:lpstr>Физминутка </vt:lpstr>
      <vt:lpstr>Уроки оказания первой медицинской помощи </vt:lpstr>
      <vt:lpstr>Изучаемый материал </vt:lpstr>
      <vt:lpstr>Организация тренировок по эвакуации образовательных учреждений при пожаре</vt:lpstr>
      <vt:lpstr>Обучение по технике пожарной безопасности </vt:lpstr>
      <vt:lpstr>Ознакомление с правилами дорожного движения</vt:lpstr>
      <vt:lpstr>ВНИМАНИЕ СТРЕСС!!!!</vt:lpstr>
      <vt:lpstr>Распространенные причины стресса у подростков  </vt:lpstr>
      <vt:lpstr>Подростковый возраст – самый сложный период в жизни человека. Это время, когда все чувства обострены: если любишь, то со всей страстью; если ненавидишь, то со всей злостью; если дружишь – со всей душой.  А потому любой конфликт, самое ничтожное недопонимание может обернуться настоящей душевной драмой для впечатлительного подростка. Вот почему подростковые стрессы – явление вполне обычное, практически обязательное</vt:lpstr>
      <vt:lpstr>Переход в другую школу.</vt:lpstr>
      <vt:lpstr>Издевательства в школе. </vt:lpstr>
      <vt:lpstr>Низкая успеваемость</vt:lpstr>
      <vt:lpstr>Вопросы взаимоотношений</vt:lpstr>
      <vt:lpstr>«Перегибы» с внешкольной деятельностью</vt:lpstr>
      <vt:lpstr>Старание оправдать надежды</vt:lpstr>
      <vt:lpstr>Влияние стресса на человека.</vt:lpstr>
      <vt:lpstr>Слайд 18</vt:lpstr>
      <vt:lpstr>Слайд 19</vt:lpstr>
      <vt:lpstr>Слайд 20</vt:lpstr>
      <vt:lpstr>Любовь…</vt:lpstr>
      <vt:lpstr>Обида на близкого человека..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здоровьесберегательных технологий на уроках </dc:title>
  <dc:creator>Пользователь</dc:creator>
  <cp:lastModifiedBy>Пользователь Windows</cp:lastModifiedBy>
  <cp:revision>21</cp:revision>
  <dcterms:created xsi:type="dcterms:W3CDTF">2013-10-30T11:56:14Z</dcterms:created>
  <dcterms:modified xsi:type="dcterms:W3CDTF">2014-10-08T20:28:45Z</dcterms:modified>
</cp:coreProperties>
</file>