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8" r:id="rId3"/>
    <p:sldId id="270" r:id="rId4"/>
    <p:sldId id="271" r:id="rId5"/>
    <p:sldId id="266" r:id="rId6"/>
    <p:sldId id="272" r:id="rId7"/>
    <p:sldId id="268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F094"/>
    <a:srgbClr val="6CCA56"/>
    <a:srgbClr val="66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F0CD0FDC-F704-4DF0-884B-B65AE4238DF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908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420A8-686A-40DF-9ABA-803A4EB04DA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999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44F48-A89A-4D41-B344-BE2CA1BBE6E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112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20EB5-F5E0-4ADE-82B6-5E1C444AB91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154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7A56D-BF6B-4FA3-B479-DFACB6DB1B1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195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CB924-D7E8-4BDB-8A17-E6455C05F24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767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392C9-6B19-4261-80F3-069E972B97F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157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50181-E830-4590-8B0D-FB563E900C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114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92977-13A1-4F7A-AC36-884C38D1E7A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705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64D3C-52ED-46E1-BE91-3828F81345B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509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0278F-2A15-4211-8FF7-57AFCF477DA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269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7E93B0B-BBE8-4375-9D65-00C899AFA15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2535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22536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1126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696200" cy="1143000"/>
          </a:xfrm>
        </p:spPr>
        <p:txBody>
          <a:bodyPr/>
          <a:lstStyle/>
          <a:p>
            <a:r>
              <a:rPr lang="ru-RU" dirty="0" smtClean="0"/>
              <a:t>Проверь соседа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24744"/>
            <a:ext cx="7696200" cy="4038600"/>
          </a:xfrm>
        </p:spPr>
        <p:txBody>
          <a:bodyPr/>
          <a:lstStyle/>
          <a:p>
            <a:r>
              <a:rPr lang="ru-RU" dirty="0" smtClean="0"/>
              <a:t>Беззаботный, бесцветный, бесснежный, испытывать, исчезать, бесшумный, бездомный, воспеть, истратить, возглавить, изгнать, бесконечный, раскрасить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Критерии оценивания заданий:</a:t>
            </a:r>
          </a:p>
          <a:p>
            <a:r>
              <a:rPr lang="ru-RU" dirty="0" smtClean="0"/>
              <a:t>«5» - 0 ошибок</a:t>
            </a:r>
          </a:p>
          <a:p>
            <a:r>
              <a:rPr lang="ru-RU" dirty="0" smtClean="0"/>
              <a:t>«4» - 1-2 ошибки</a:t>
            </a:r>
          </a:p>
          <a:p>
            <a:r>
              <a:rPr lang="ru-RU" dirty="0" smtClean="0"/>
              <a:t>«3» - 3-4 ошибки</a:t>
            </a:r>
          </a:p>
          <a:p>
            <a:r>
              <a:rPr lang="ru-RU" dirty="0" smtClean="0"/>
              <a:t>«2» - более 4 ошибок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Буквы И </a:t>
            </a:r>
            <a:r>
              <a:rPr lang="ru-RU" dirty="0" err="1" smtClean="0"/>
              <a:t>и</a:t>
            </a:r>
            <a:r>
              <a:rPr lang="ru-RU" dirty="0" smtClean="0"/>
              <a:t> Ы после приставок</a:t>
            </a:r>
            <a:endParaRPr lang="ru-RU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348880"/>
            <a:ext cx="7702624" cy="359472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3600" b="1" dirty="0" smtClean="0"/>
              <a:t>Цель</a:t>
            </a:r>
            <a:r>
              <a:rPr lang="ru-RU" sz="3600" dirty="0" smtClean="0"/>
              <a:t> урока: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3600" dirty="0" smtClean="0"/>
              <a:t>Познакомиться с условиями выбора букв И </a:t>
            </a:r>
            <a:r>
              <a:rPr lang="ru-RU" sz="3600" dirty="0" err="1" smtClean="0"/>
              <a:t>и</a:t>
            </a:r>
            <a:r>
              <a:rPr lang="ru-RU" sz="3600" dirty="0" smtClean="0"/>
              <a:t> Ы после приставок; 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3600" dirty="0" smtClean="0"/>
              <a:t>изучить особенности их написания.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2655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696200" cy="1143000"/>
          </a:xfrm>
        </p:spPr>
        <p:txBody>
          <a:bodyPr/>
          <a:lstStyle/>
          <a:p>
            <a:r>
              <a:rPr lang="ru-RU" dirty="0" smtClean="0"/>
              <a:t>Запись таблицы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4" y="1268760"/>
          <a:ext cx="7696200" cy="4675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515888">
                <a:tc>
                  <a:txBody>
                    <a:bodyPr/>
                    <a:lstStyle/>
                    <a:p>
                      <a:r>
                        <a:rPr lang="ru-RU" dirty="0" smtClean="0"/>
                        <a:t>Ы пишется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 пишется</a:t>
                      </a:r>
                      <a:endParaRPr lang="ru-RU" dirty="0"/>
                    </a:p>
                  </a:txBody>
                  <a:tcPr/>
                </a:tc>
              </a:tr>
              <a:tr h="1204077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После </a:t>
                      </a:r>
                      <a:r>
                        <a:rPr lang="ru-RU" b="1" baseline="0" dirty="0" smtClean="0"/>
                        <a:t>русских</a:t>
                      </a:r>
                      <a:r>
                        <a:rPr lang="ru-RU" baseline="0" dirty="0" smtClean="0"/>
                        <a:t> приставок, оканчивающихся на согласную: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i="1" baseline="0" dirty="0" smtClean="0"/>
                        <a:t>предыстория, безыдейный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После 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иноязычных 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приставок: 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дезинформация,  контригра</a:t>
                      </a:r>
                      <a:endParaRPr lang="ru-RU" i="1" dirty="0"/>
                    </a:p>
                  </a:txBody>
                  <a:tcPr/>
                </a:tc>
              </a:tr>
              <a:tr h="944331"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Особый случай: </a:t>
                      </a:r>
                      <a:r>
                        <a:rPr lang="ru-RU" b="1" i="1" dirty="0" smtClean="0"/>
                        <a:t>взимать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2.В 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сложносокращённых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словах: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пединститут, спортигра.</a:t>
                      </a:r>
                      <a:endParaRPr lang="ru-RU" i="1" dirty="0"/>
                    </a:p>
                  </a:txBody>
                  <a:tcPr/>
                </a:tc>
              </a:tr>
              <a:tr h="1204077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После 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 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в приставках МЕЖ-, СВЕРХ-, а также в сложных словах (в русском языке нет написаний ЖЫ, ХЫ):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межиздательский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сверхизысканный,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двухимпульсный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Правила работы в группе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Думай, слушай, высказывайся.</a:t>
            </a:r>
          </a:p>
          <a:p>
            <a:r>
              <a:rPr lang="ru-RU" dirty="0" smtClean="0"/>
              <a:t>2. Уважай мнение других.</a:t>
            </a:r>
          </a:p>
          <a:p>
            <a:r>
              <a:rPr lang="ru-RU" dirty="0" smtClean="0"/>
              <a:t>3. Записывай идеи.</a:t>
            </a:r>
          </a:p>
          <a:p>
            <a:r>
              <a:rPr lang="ru-RU" dirty="0" smtClean="0"/>
              <a:t>4. Не спрашивай у учителя, спрашивай у группы.</a:t>
            </a:r>
          </a:p>
          <a:p>
            <a:r>
              <a:rPr lang="ru-RU" dirty="0" smtClean="0"/>
              <a:t>5. Не бери всю инициативу на себя.</a:t>
            </a:r>
          </a:p>
          <a:p>
            <a:r>
              <a:rPr lang="ru-RU" dirty="0" smtClean="0"/>
              <a:t>6. Не жди подсказки.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Объяснительный диктант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05000"/>
            <a:ext cx="8785225" cy="4038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      </a:t>
            </a:r>
            <a:r>
              <a:rPr lang="ru-RU" dirty="0" smtClean="0"/>
              <a:t>Сверх…</a:t>
            </a:r>
            <a:r>
              <a:rPr lang="ru-RU" dirty="0" err="1" smtClean="0"/>
              <a:t>нтересный</a:t>
            </a:r>
            <a:r>
              <a:rPr lang="ru-RU" dirty="0" smtClean="0"/>
              <a:t> </a:t>
            </a:r>
            <a:r>
              <a:rPr lang="ru-RU" dirty="0"/>
              <a:t>рассказ, раз…</a:t>
            </a:r>
            <a:r>
              <a:rPr lang="ru-RU" dirty="0" err="1"/>
              <a:t>гралась</a:t>
            </a:r>
            <a:r>
              <a:rPr lang="ru-RU" dirty="0"/>
              <a:t> метель, от…</a:t>
            </a:r>
            <a:r>
              <a:rPr lang="ru-RU" dirty="0" err="1"/>
              <a:t>скать</a:t>
            </a:r>
            <a:r>
              <a:rPr lang="ru-RU" dirty="0"/>
              <a:t> клад, без…</a:t>
            </a:r>
            <a:r>
              <a:rPr lang="ru-RU" dirty="0" err="1"/>
              <a:t>мянный</a:t>
            </a:r>
            <a:r>
              <a:rPr lang="ru-RU" dirty="0"/>
              <a:t> палец, с…</a:t>
            </a:r>
            <a:r>
              <a:rPr lang="ru-RU" dirty="0" err="1"/>
              <a:t>грать</a:t>
            </a:r>
            <a:r>
              <a:rPr lang="ru-RU" dirty="0"/>
              <a:t> в футбол, </a:t>
            </a:r>
            <a:r>
              <a:rPr lang="ru-RU" dirty="0" err="1"/>
              <a:t>дез</a:t>
            </a:r>
            <a:r>
              <a:rPr lang="ru-RU" dirty="0"/>
              <a:t>…</a:t>
            </a:r>
            <a:r>
              <a:rPr lang="ru-RU" dirty="0" err="1"/>
              <a:t>нфекция</a:t>
            </a:r>
            <a:r>
              <a:rPr lang="ru-RU" dirty="0"/>
              <a:t> помещений, меж…</a:t>
            </a:r>
            <a:r>
              <a:rPr lang="ru-RU" dirty="0" err="1"/>
              <a:t>нститутский</a:t>
            </a:r>
            <a:r>
              <a:rPr lang="ru-RU" dirty="0"/>
              <a:t> матч, под…</a:t>
            </a:r>
            <a:r>
              <a:rPr lang="ru-RU" dirty="0" err="1"/>
              <a:t>тожить</a:t>
            </a:r>
            <a:r>
              <a:rPr lang="ru-RU" dirty="0"/>
              <a:t> заседание, </a:t>
            </a:r>
            <a:r>
              <a:rPr lang="ru-RU" dirty="0" err="1"/>
              <a:t>небез</a:t>
            </a:r>
            <a:r>
              <a:rPr lang="ru-RU" dirty="0"/>
              <a:t>…</a:t>
            </a:r>
            <a:r>
              <a:rPr lang="ru-RU" dirty="0" err="1"/>
              <a:t>звестный</a:t>
            </a:r>
            <a:r>
              <a:rPr lang="ru-RU" dirty="0"/>
              <a:t> автор, из…</a:t>
            </a:r>
            <a:r>
              <a:rPr lang="ru-RU" dirty="0" err="1"/>
              <a:t>сканный</a:t>
            </a:r>
            <a:r>
              <a:rPr lang="ru-RU" dirty="0"/>
              <a:t> </a:t>
            </a:r>
            <a:r>
              <a:rPr lang="ru-RU" dirty="0" smtClean="0"/>
              <a:t>вкус.</a:t>
            </a:r>
            <a:endParaRPr lang="ru-RU" dirty="0"/>
          </a:p>
          <a:p>
            <a:pPr>
              <a:lnSpc>
                <a:spcPct val="90000"/>
              </a:lnSpc>
            </a:pPr>
            <a:r>
              <a:rPr lang="ru-RU" sz="2000" dirty="0"/>
              <a:t>Записать словосочетания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Выделить орфограмму и объяснить правописание И – Ы после приставки.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23728" y="1988840"/>
            <a:ext cx="360040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и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45803"/>
            <a:ext cx="5921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443" y="2322628"/>
            <a:ext cx="5921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314907"/>
            <a:ext cx="5921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679" y="2718954"/>
            <a:ext cx="5921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73016"/>
            <a:ext cx="5921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930" y="3573016"/>
            <a:ext cx="5921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374" y="4075483"/>
            <a:ext cx="5921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55295" y="3221051"/>
            <a:ext cx="288032" cy="3519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и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930" y="2750920"/>
            <a:ext cx="542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6758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 - подняться, потянуться,</a:t>
            </a:r>
            <a:br>
              <a:rPr lang="ru-RU" dirty="0" smtClean="0"/>
            </a:br>
            <a:r>
              <a:rPr lang="ru-RU" dirty="0" smtClean="0"/>
              <a:t>Два - нагнуть, разогнуться,</a:t>
            </a:r>
            <a:br>
              <a:rPr lang="ru-RU" dirty="0" smtClean="0"/>
            </a:br>
            <a:r>
              <a:rPr lang="ru-RU" dirty="0" smtClean="0"/>
              <a:t>Три - в ладоши, три хлопка,</a:t>
            </a:r>
            <a:br>
              <a:rPr lang="ru-RU" dirty="0" smtClean="0"/>
            </a:br>
            <a:r>
              <a:rPr lang="ru-RU" dirty="0" smtClean="0"/>
              <a:t>Головою три кивка.</a:t>
            </a:r>
            <a:br>
              <a:rPr lang="ru-RU" dirty="0" smtClean="0"/>
            </a:br>
            <a:r>
              <a:rPr lang="ru-RU" dirty="0" smtClean="0"/>
              <a:t>На четыре - руки шире,</a:t>
            </a:r>
            <a:br>
              <a:rPr lang="ru-RU" dirty="0" smtClean="0"/>
            </a:br>
            <a:r>
              <a:rPr lang="ru-RU" dirty="0" smtClean="0"/>
              <a:t>Пять - руками помахать,</a:t>
            </a:r>
            <a:br>
              <a:rPr lang="ru-RU" dirty="0" smtClean="0"/>
            </a:br>
            <a:r>
              <a:rPr lang="ru-RU" dirty="0" smtClean="0"/>
              <a:t>Шесть - на место тихо сесть.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</a:t>
            </a:r>
            <a:br>
              <a:rPr lang="ru-RU" dirty="0" smtClean="0"/>
            </a:br>
            <a:r>
              <a:rPr lang="ru-RU" dirty="0" smtClean="0"/>
              <a:t>Продолжите </a:t>
            </a:r>
            <a:r>
              <a:rPr lang="ru-RU" dirty="0"/>
              <a:t>фразу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На уроке я узнал(а) …</a:t>
            </a:r>
          </a:p>
          <a:p>
            <a:r>
              <a:rPr lang="ru-RU"/>
              <a:t>Мне это необходимо знать, чтобы …</a:t>
            </a:r>
          </a:p>
          <a:p>
            <a:r>
              <a:rPr lang="ru-RU"/>
              <a:t>Я ухожу с урока с чувством …</a:t>
            </a:r>
          </a:p>
        </p:txBody>
      </p:sp>
    </p:spTree>
    <p:extLst>
      <p:ext uri="{BB962C8B-B14F-4D97-AF65-F5344CB8AC3E}">
        <p14:creationId xmlns="" xmlns:p14="http://schemas.microsoft.com/office/powerpoint/2010/main" val="314344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Задание на дом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Выучить таблицу.</a:t>
            </a:r>
            <a:endParaRPr lang="ru-RU" dirty="0">
              <a:cs typeface="Arial" charset="0"/>
            </a:endParaRPr>
          </a:p>
          <a:p>
            <a:r>
              <a:rPr lang="ru-RU" dirty="0" smtClean="0">
                <a:cs typeface="Arial" charset="0"/>
              </a:rPr>
              <a:t>Выполнить </a:t>
            </a:r>
            <a:r>
              <a:rPr lang="ru-RU" dirty="0">
                <a:cs typeface="Arial" charset="0"/>
              </a:rPr>
              <a:t>упражнение </a:t>
            </a:r>
            <a:r>
              <a:rPr lang="ru-RU" dirty="0" smtClean="0">
                <a:cs typeface="Arial" charset="0"/>
              </a:rPr>
              <a:t>153 (</a:t>
            </a:r>
            <a:r>
              <a:rPr lang="en-US" dirty="0" smtClean="0">
                <a:cs typeface="Arial" charset="0"/>
              </a:rPr>
              <a:t>§</a:t>
            </a:r>
            <a:r>
              <a:rPr lang="ru-RU" dirty="0" smtClean="0">
                <a:cs typeface="Arial" charset="0"/>
              </a:rPr>
              <a:t> 31)</a:t>
            </a:r>
            <a:endParaRPr lang="ru-RU" dirty="0"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924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theme/theme1.xml><?xml version="1.0" encoding="utf-8"?>
<a:theme xmlns:a="http://schemas.openxmlformats.org/drawingml/2006/main" name="Студия">
  <a:themeElements>
    <a:clrScheme name="Студия 11">
      <a:dk1>
        <a:srgbClr val="000000"/>
      </a:dk1>
      <a:lt1>
        <a:srgbClr val="95EBEB"/>
      </a:lt1>
      <a:dk2>
        <a:srgbClr val="0000FF"/>
      </a:dk2>
      <a:lt2>
        <a:srgbClr val="99974B"/>
      </a:lt2>
      <a:accent1>
        <a:srgbClr val="990099"/>
      </a:accent1>
      <a:accent2>
        <a:srgbClr val="B985B9"/>
      </a:accent2>
      <a:accent3>
        <a:srgbClr val="C8F3F3"/>
      </a:accent3>
      <a:accent4>
        <a:srgbClr val="000000"/>
      </a:accent4>
      <a:accent5>
        <a:srgbClr val="CAAACA"/>
      </a:accent5>
      <a:accent6>
        <a:srgbClr val="A778A7"/>
      </a:accent6>
      <a:hlink>
        <a:srgbClr val="96944A"/>
      </a:hlink>
      <a:folHlink>
        <a:srgbClr val="418D74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1">
        <a:dk1>
          <a:srgbClr val="000000"/>
        </a:dk1>
        <a:lt1>
          <a:srgbClr val="95EBEB"/>
        </a:lt1>
        <a:dk2>
          <a:srgbClr val="0000FF"/>
        </a:dk2>
        <a:lt2>
          <a:srgbClr val="99974B"/>
        </a:lt2>
        <a:accent1>
          <a:srgbClr val="990099"/>
        </a:accent1>
        <a:accent2>
          <a:srgbClr val="B985B9"/>
        </a:accent2>
        <a:accent3>
          <a:srgbClr val="C8F3F3"/>
        </a:accent3>
        <a:accent4>
          <a:srgbClr val="000000"/>
        </a:accent4>
        <a:accent5>
          <a:srgbClr val="CAAACA"/>
        </a:accent5>
        <a:accent6>
          <a:srgbClr val="A778A7"/>
        </a:accent6>
        <a:hlink>
          <a:srgbClr val="96944A"/>
        </a:hlink>
        <a:folHlink>
          <a:srgbClr val="418D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250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Студия</vt:lpstr>
      <vt:lpstr>Проверь соседа</vt:lpstr>
      <vt:lpstr>Буквы И и Ы после приставок</vt:lpstr>
      <vt:lpstr>Запись таблицы</vt:lpstr>
      <vt:lpstr>Правила работы в группе  </vt:lpstr>
      <vt:lpstr>Объяснительный диктант</vt:lpstr>
      <vt:lpstr>Физкультминутка</vt:lpstr>
      <vt:lpstr>Итог урока Продолжите фразу</vt:lpstr>
      <vt:lpstr>Задание на дом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Буквы И – Ы после приставок</dc:title>
  <dc:creator>Вика</dc:creator>
  <cp:lastModifiedBy>123</cp:lastModifiedBy>
  <cp:revision>20</cp:revision>
  <dcterms:created xsi:type="dcterms:W3CDTF">2012-10-20T12:16:30Z</dcterms:created>
  <dcterms:modified xsi:type="dcterms:W3CDTF">2013-10-21T19:11:45Z</dcterms:modified>
</cp:coreProperties>
</file>