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57" r:id="rId4"/>
    <p:sldId id="275" r:id="rId5"/>
    <p:sldId id="258" r:id="rId6"/>
    <p:sldId id="260" r:id="rId7"/>
    <p:sldId id="271" r:id="rId8"/>
    <p:sldId id="264" r:id="rId9"/>
    <p:sldId id="273" r:id="rId10"/>
    <p:sldId id="276" r:id="rId11"/>
    <p:sldId id="270" r:id="rId12"/>
    <p:sldId id="277" r:id="rId13"/>
    <p:sldId id="27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EF85"/>
    <a:srgbClr val="C8A560"/>
    <a:srgbClr val="B4AC3E"/>
    <a:srgbClr val="A88C46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F9743-C315-4F51-A9A3-5391DA36B77C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1D4B77CA-6080-432E-94C5-5BBE4059DA72}">
      <dgm:prSet phldrT="[Текст]" custT="1"/>
      <dgm:spPr/>
      <dgm:t>
        <a:bodyPr/>
        <a:lstStyle/>
        <a:p>
          <a:pPr marL="0" indent="0" algn="l" defTabSz="1519238"/>
          <a:r>
            <a:rPr lang="ru-RU" sz="1600" b="0" i="0" dirty="0" smtClean="0"/>
            <a:t>Определение направленности исследования, конкретных задач и целей.</a:t>
          </a:r>
          <a:endParaRPr lang="ru-RU" sz="1600" dirty="0"/>
        </a:p>
      </dgm:t>
    </dgm:pt>
    <dgm:pt modelId="{C1B28947-9D13-4F1B-B22E-C5546668BB72}" type="parTrans" cxnId="{2C973F0B-A1F9-4C31-B265-68D865865252}">
      <dgm:prSet/>
      <dgm:spPr/>
      <dgm:t>
        <a:bodyPr/>
        <a:lstStyle/>
        <a:p>
          <a:pPr algn="l"/>
          <a:endParaRPr lang="ru-RU" sz="2000"/>
        </a:p>
      </dgm:t>
    </dgm:pt>
    <dgm:pt modelId="{D1D48151-D431-444B-A858-2EC42A7C639C}" type="sibTrans" cxnId="{2C973F0B-A1F9-4C31-B265-68D865865252}">
      <dgm:prSet/>
      <dgm:spPr/>
      <dgm:t>
        <a:bodyPr/>
        <a:lstStyle/>
        <a:p>
          <a:pPr algn="l"/>
          <a:endParaRPr lang="ru-RU" sz="2000"/>
        </a:p>
      </dgm:t>
    </dgm:pt>
    <dgm:pt modelId="{9A835273-FC29-4D3D-9D28-18019002E4E2}">
      <dgm:prSet phldrT="[Текст]" custT="1"/>
      <dgm:spPr/>
      <dgm:t>
        <a:bodyPr/>
        <a:lstStyle/>
        <a:p>
          <a:pPr algn="l"/>
          <a:r>
            <a:rPr lang="ru-RU" sz="1600" b="0" i="0" dirty="0" smtClean="0"/>
            <a:t>Подбор научной литературы по теме.</a:t>
          </a:r>
          <a:endParaRPr lang="ru-RU" sz="1600" dirty="0"/>
        </a:p>
      </dgm:t>
    </dgm:pt>
    <dgm:pt modelId="{1FD7B3DA-E920-4DF2-B9AD-C9A8AB559A69}" type="parTrans" cxnId="{248E9992-2749-47C6-8A3E-082804A973E3}">
      <dgm:prSet/>
      <dgm:spPr/>
      <dgm:t>
        <a:bodyPr/>
        <a:lstStyle/>
        <a:p>
          <a:pPr algn="l"/>
          <a:endParaRPr lang="ru-RU" sz="2000"/>
        </a:p>
      </dgm:t>
    </dgm:pt>
    <dgm:pt modelId="{BDE96E93-D69D-42E6-81C0-41AD4BB79D29}" type="sibTrans" cxnId="{248E9992-2749-47C6-8A3E-082804A973E3}">
      <dgm:prSet/>
      <dgm:spPr/>
      <dgm:t>
        <a:bodyPr/>
        <a:lstStyle/>
        <a:p>
          <a:pPr algn="l"/>
          <a:endParaRPr lang="ru-RU" sz="2000"/>
        </a:p>
      </dgm:t>
    </dgm:pt>
    <dgm:pt modelId="{B2B81CB9-A8FA-403B-ABBB-D667DFE7196C}">
      <dgm:prSet phldrT="[Текст]" custT="1"/>
      <dgm:spPr/>
      <dgm:t>
        <a:bodyPr/>
        <a:lstStyle/>
        <a:p>
          <a:pPr algn="l"/>
          <a:r>
            <a:rPr lang="ru-RU" sz="1600" b="0" i="0" dirty="0" smtClean="0"/>
            <a:t>Реферативная часть - обзор и  обобщение известных результатов.</a:t>
          </a:r>
          <a:endParaRPr lang="ru-RU" sz="1600" dirty="0"/>
        </a:p>
      </dgm:t>
    </dgm:pt>
    <dgm:pt modelId="{EC8DD0DE-04D8-4E29-BBEA-9D449EB6CEE7}" type="parTrans" cxnId="{2DC13362-5253-4E9F-8A3D-4F7EA1093A10}">
      <dgm:prSet/>
      <dgm:spPr/>
      <dgm:t>
        <a:bodyPr/>
        <a:lstStyle/>
        <a:p>
          <a:pPr algn="l"/>
          <a:endParaRPr lang="ru-RU" sz="2000"/>
        </a:p>
      </dgm:t>
    </dgm:pt>
    <dgm:pt modelId="{AED3DAEA-B1EC-4A26-AE53-276C0F5C4AC7}" type="sibTrans" cxnId="{2DC13362-5253-4E9F-8A3D-4F7EA1093A10}">
      <dgm:prSet/>
      <dgm:spPr/>
      <dgm:t>
        <a:bodyPr/>
        <a:lstStyle/>
        <a:p>
          <a:pPr algn="l"/>
          <a:endParaRPr lang="ru-RU" sz="2000"/>
        </a:p>
      </dgm:t>
    </dgm:pt>
    <dgm:pt modelId="{4AA18731-C997-44B8-91E7-E5323722BA5B}">
      <dgm:prSet custT="1"/>
      <dgm:spPr/>
      <dgm:t>
        <a:bodyPr/>
        <a:lstStyle/>
        <a:p>
          <a:pPr algn="l"/>
          <a:r>
            <a:rPr lang="ru-RU" sz="1600" b="0" i="0" dirty="0" smtClean="0"/>
            <a:t>Составление практической части с обобщением результатов.</a:t>
          </a:r>
          <a:endParaRPr lang="ru-RU" sz="1600" dirty="0"/>
        </a:p>
      </dgm:t>
    </dgm:pt>
    <dgm:pt modelId="{23682A6F-8A7B-4D89-AE9F-9ABAFC4525CE}" type="parTrans" cxnId="{1AF3AC16-CB41-402B-A904-D92EB1382332}">
      <dgm:prSet/>
      <dgm:spPr/>
      <dgm:t>
        <a:bodyPr/>
        <a:lstStyle/>
        <a:p>
          <a:pPr algn="l"/>
          <a:endParaRPr lang="ru-RU" sz="2000"/>
        </a:p>
      </dgm:t>
    </dgm:pt>
    <dgm:pt modelId="{BF08B16F-2E9C-4C46-A272-FE95DFB76B4B}" type="sibTrans" cxnId="{1AF3AC16-CB41-402B-A904-D92EB1382332}">
      <dgm:prSet/>
      <dgm:spPr/>
      <dgm:t>
        <a:bodyPr/>
        <a:lstStyle/>
        <a:p>
          <a:pPr algn="l"/>
          <a:endParaRPr lang="ru-RU" sz="2000"/>
        </a:p>
      </dgm:t>
    </dgm:pt>
    <dgm:pt modelId="{F137F291-132E-47D3-A081-0ED7776D1786}">
      <dgm:prSet custT="1"/>
      <dgm:spPr/>
      <dgm:t>
        <a:bodyPr/>
        <a:lstStyle/>
        <a:p>
          <a:pPr algn="l"/>
          <a:r>
            <a:rPr lang="ru-RU" sz="1600" b="0" i="0" dirty="0" smtClean="0"/>
            <a:t>Подготовка выступления и электронной презентации.</a:t>
          </a:r>
          <a:endParaRPr lang="ru-RU" sz="1600" dirty="0"/>
        </a:p>
      </dgm:t>
    </dgm:pt>
    <dgm:pt modelId="{59A138B3-E766-4B39-A06B-851447A8B94F}" type="parTrans" cxnId="{4B1C443B-F9A5-43A6-A95F-570430CF39B1}">
      <dgm:prSet/>
      <dgm:spPr/>
      <dgm:t>
        <a:bodyPr/>
        <a:lstStyle/>
        <a:p>
          <a:pPr algn="l"/>
          <a:endParaRPr lang="ru-RU" sz="2000"/>
        </a:p>
      </dgm:t>
    </dgm:pt>
    <dgm:pt modelId="{976DE1BC-1767-4869-9322-844255840329}" type="sibTrans" cxnId="{4B1C443B-F9A5-43A6-A95F-570430CF39B1}">
      <dgm:prSet/>
      <dgm:spPr/>
      <dgm:t>
        <a:bodyPr/>
        <a:lstStyle/>
        <a:p>
          <a:pPr algn="l"/>
          <a:endParaRPr lang="ru-RU" sz="2000"/>
        </a:p>
      </dgm:t>
    </dgm:pt>
    <dgm:pt modelId="{49986BA9-850D-45B1-9317-6F9693FCC2CF}" type="pres">
      <dgm:prSet presAssocID="{69BF9743-C315-4F51-A9A3-5391DA36B77C}" presName="CompostProcess" presStyleCnt="0">
        <dgm:presLayoutVars>
          <dgm:dir/>
          <dgm:resizeHandles val="exact"/>
        </dgm:presLayoutVars>
      </dgm:prSet>
      <dgm:spPr/>
    </dgm:pt>
    <dgm:pt modelId="{5B8370F6-7985-4BDB-A10A-8D22024F98F5}" type="pres">
      <dgm:prSet presAssocID="{69BF9743-C315-4F51-A9A3-5391DA36B77C}" presName="arrow" presStyleLbl="bgShp" presStyleIdx="0" presStyleCnt="1" custScaleX="117647" custLinFactNeighborX="0" custLinFactNeighborY="4447"/>
      <dgm:spPr/>
    </dgm:pt>
    <dgm:pt modelId="{16685878-DDE1-4647-9B65-EDD6F2629926}" type="pres">
      <dgm:prSet presAssocID="{69BF9743-C315-4F51-A9A3-5391DA36B77C}" presName="linearProcess" presStyleCnt="0"/>
      <dgm:spPr/>
    </dgm:pt>
    <dgm:pt modelId="{26B932BE-C5DE-4BEE-ADF6-D37C883C37DB}" type="pres">
      <dgm:prSet presAssocID="{1D4B77CA-6080-432E-94C5-5BBE4059DA72}" presName="textNode" presStyleLbl="node1" presStyleIdx="0" presStyleCnt="5" custScaleX="174403" custLinFactNeighborX="49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B64F11-FE12-446B-9BB0-281332855BDF}" type="pres">
      <dgm:prSet presAssocID="{D1D48151-D431-444B-A858-2EC42A7C639C}" presName="sibTrans" presStyleCnt="0"/>
      <dgm:spPr/>
    </dgm:pt>
    <dgm:pt modelId="{8BD220D4-EAA2-40FF-8738-EDBE9FADAB5B}" type="pres">
      <dgm:prSet presAssocID="{9A835273-FC29-4D3D-9D28-18019002E4E2}" presName="textNode" presStyleLbl="node1" presStyleIdx="1" presStyleCnt="5" custScaleX="119385" custLinFactNeighborX="28325" custLinFactNeighborY="-1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344768-811C-4D48-A7E4-7D4708DCB9A2}" type="pres">
      <dgm:prSet presAssocID="{BDE96E93-D69D-42E6-81C0-41AD4BB79D29}" presName="sibTrans" presStyleCnt="0"/>
      <dgm:spPr/>
    </dgm:pt>
    <dgm:pt modelId="{6C2E1BC4-3AA6-45CE-B643-2BA49C325E87}" type="pres">
      <dgm:prSet presAssocID="{B2B81CB9-A8FA-403B-ABBB-D667DFE7196C}" presName="textNode" presStyleLbl="node1" presStyleIdx="2" presStyleCnt="5" custScaleX="146852" custLinFactNeighborX="-62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CAC36-E588-4CBA-88B9-B381441BF4D3}" type="pres">
      <dgm:prSet presAssocID="{AED3DAEA-B1EC-4A26-AE53-276C0F5C4AC7}" presName="sibTrans" presStyleCnt="0"/>
      <dgm:spPr/>
    </dgm:pt>
    <dgm:pt modelId="{DCC6A78E-DBEF-49EF-859C-994C07470920}" type="pres">
      <dgm:prSet presAssocID="{4AA18731-C997-44B8-91E7-E5323722BA5B}" presName="textNode" presStyleLbl="node1" presStyleIdx="3" presStyleCnt="5" custScaleX="134024" custLinFactNeighborX="-30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0C604-274D-4403-90C9-EB91D90E7175}" type="pres">
      <dgm:prSet presAssocID="{BF08B16F-2E9C-4C46-A272-FE95DFB76B4B}" presName="sibTrans" presStyleCnt="0"/>
      <dgm:spPr/>
    </dgm:pt>
    <dgm:pt modelId="{9DEC02FF-5D2E-49C0-BC71-A81A6A431EC6}" type="pres">
      <dgm:prSet presAssocID="{F137F291-132E-47D3-A081-0ED7776D1786}" presName="textNode" presStyleLbl="node1" presStyleIdx="4" presStyleCnt="5" custScaleX="143576" custLinFactNeighborX="-63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E41C66-05E4-40E5-AC79-6230B8073CF8}" type="presOf" srcId="{1D4B77CA-6080-432E-94C5-5BBE4059DA72}" destId="{26B932BE-C5DE-4BEE-ADF6-D37C883C37DB}" srcOrd="0" destOrd="0" presId="urn:microsoft.com/office/officeart/2005/8/layout/hProcess9"/>
    <dgm:cxn modelId="{2C723D6C-F69F-417C-81DE-F02B8C66AA0C}" type="presOf" srcId="{69BF9743-C315-4F51-A9A3-5391DA36B77C}" destId="{49986BA9-850D-45B1-9317-6F9693FCC2CF}" srcOrd="0" destOrd="0" presId="urn:microsoft.com/office/officeart/2005/8/layout/hProcess9"/>
    <dgm:cxn modelId="{2C973F0B-A1F9-4C31-B265-68D865865252}" srcId="{69BF9743-C315-4F51-A9A3-5391DA36B77C}" destId="{1D4B77CA-6080-432E-94C5-5BBE4059DA72}" srcOrd="0" destOrd="0" parTransId="{C1B28947-9D13-4F1B-B22E-C5546668BB72}" sibTransId="{D1D48151-D431-444B-A858-2EC42A7C639C}"/>
    <dgm:cxn modelId="{1AF3AC16-CB41-402B-A904-D92EB1382332}" srcId="{69BF9743-C315-4F51-A9A3-5391DA36B77C}" destId="{4AA18731-C997-44B8-91E7-E5323722BA5B}" srcOrd="3" destOrd="0" parTransId="{23682A6F-8A7B-4D89-AE9F-9ABAFC4525CE}" sibTransId="{BF08B16F-2E9C-4C46-A272-FE95DFB76B4B}"/>
    <dgm:cxn modelId="{2DC13362-5253-4E9F-8A3D-4F7EA1093A10}" srcId="{69BF9743-C315-4F51-A9A3-5391DA36B77C}" destId="{B2B81CB9-A8FA-403B-ABBB-D667DFE7196C}" srcOrd="2" destOrd="0" parTransId="{EC8DD0DE-04D8-4E29-BBEA-9D449EB6CEE7}" sibTransId="{AED3DAEA-B1EC-4A26-AE53-276C0F5C4AC7}"/>
    <dgm:cxn modelId="{FE77C047-90B5-42D3-A549-9E6A26591A68}" type="presOf" srcId="{B2B81CB9-A8FA-403B-ABBB-D667DFE7196C}" destId="{6C2E1BC4-3AA6-45CE-B643-2BA49C325E87}" srcOrd="0" destOrd="0" presId="urn:microsoft.com/office/officeart/2005/8/layout/hProcess9"/>
    <dgm:cxn modelId="{3456F03D-0125-409D-B688-594EE4E197FF}" type="presOf" srcId="{F137F291-132E-47D3-A081-0ED7776D1786}" destId="{9DEC02FF-5D2E-49C0-BC71-A81A6A431EC6}" srcOrd="0" destOrd="0" presId="urn:microsoft.com/office/officeart/2005/8/layout/hProcess9"/>
    <dgm:cxn modelId="{72E3090D-F8E8-4FE0-9129-C4EF3F34BE29}" type="presOf" srcId="{9A835273-FC29-4D3D-9D28-18019002E4E2}" destId="{8BD220D4-EAA2-40FF-8738-EDBE9FADAB5B}" srcOrd="0" destOrd="0" presId="urn:microsoft.com/office/officeart/2005/8/layout/hProcess9"/>
    <dgm:cxn modelId="{248E9992-2749-47C6-8A3E-082804A973E3}" srcId="{69BF9743-C315-4F51-A9A3-5391DA36B77C}" destId="{9A835273-FC29-4D3D-9D28-18019002E4E2}" srcOrd="1" destOrd="0" parTransId="{1FD7B3DA-E920-4DF2-B9AD-C9A8AB559A69}" sibTransId="{BDE96E93-D69D-42E6-81C0-41AD4BB79D29}"/>
    <dgm:cxn modelId="{4B1C443B-F9A5-43A6-A95F-570430CF39B1}" srcId="{69BF9743-C315-4F51-A9A3-5391DA36B77C}" destId="{F137F291-132E-47D3-A081-0ED7776D1786}" srcOrd="4" destOrd="0" parTransId="{59A138B3-E766-4B39-A06B-851447A8B94F}" sibTransId="{976DE1BC-1767-4869-9322-844255840329}"/>
    <dgm:cxn modelId="{B07DDC0A-148F-486B-8FC8-4497D6C37E4C}" type="presOf" srcId="{4AA18731-C997-44B8-91E7-E5323722BA5B}" destId="{DCC6A78E-DBEF-49EF-859C-994C07470920}" srcOrd="0" destOrd="0" presId="urn:microsoft.com/office/officeart/2005/8/layout/hProcess9"/>
    <dgm:cxn modelId="{690A45DD-FFFB-455B-B6EF-3AEDFCCA243D}" type="presParOf" srcId="{49986BA9-850D-45B1-9317-6F9693FCC2CF}" destId="{5B8370F6-7985-4BDB-A10A-8D22024F98F5}" srcOrd="0" destOrd="0" presId="urn:microsoft.com/office/officeart/2005/8/layout/hProcess9"/>
    <dgm:cxn modelId="{B4D93D05-4B97-4755-880E-6D4E8C712E4A}" type="presParOf" srcId="{49986BA9-850D-45B1-9317-6F9693FCC2CF}" destId="{16685878-DDE1-4647-9B65-EDD6F2629926}" srcOrd="1" destOrd="0" presId="urn:microsoft.com/office/officeart/2005/8/layout/hProcess9"/>
    <dgm:cxn modelId="{39F3A8B3-78AC-4615-A0EC-8142F313D03F}" type="presParOf" srcId="{16685878-DDE1-4647-9B65-EDD6F2629926}" destId="{26B932BE-C5DE-4BEE-ADF6-D37C883C37DB}" srcOrd="0" destOrd="0" presId="urn:microsoft.com/office/officeart/2005/8/layout/hProcess9"/>
    <dgm:cxn modelId="{19339C12-E1CD-4E7C-A23F-51935006F886}" type="presParOf" srcId="{16685878-DDE1-4647-9B65-EDD6F2629926}" destId="{B1B64F11-FE12-446B-9BB0-281332855BDF}" srcOrd="1" destOrd="0" presId="urn:microsoft.com/office/officeart/2005/8/layout/hProcess9"/>
    <dgm:cxn modelId="{D15920C6-C865-4208-9984-95965D6F73F9}" type="presParOf" srcId="{16685878-DDE1-4647-9B65-EDD6F2629926}" destId="{8BD220D4-EAA2-40FF-8738-EDBE9FADAB5B}" srcOrd="2" destOrd="0" presId="urn:microsoft.com/office/officeart/2005/8/layout/hProcess9"/>
    <dgm:cxn modelId="{19E46C08-AD1D-4429-8F41-866627633349}" type="presParOf" srcId="{16685878-DDE1-4647-9B65-EDD6F2629926}" destId="{C6344768-811C-4D48-A7E4-7D4708DCB9A2}" srcOrd="3" destOrd="0" presId="urn:microsoft.com/office/officeart/2005/8/layout/hProcess9"/>
    <dgm:cxn modelId="{261C5EBA-6410-40F3-8872-782546939B69}" type="presParOf" srcId="{16685878-DDE1-4647-9B65-EDD6F2629926}" destId="{6C2E1BC4-3AA6-45CE-B643-2BA49C325E87}" srcOrd="4" destOrd="0" presId="urn:microsoft.com/office/officeart/2005/8/layout/hProcess9"/>
    <dgm:cxn modelId="{01A099DA-6DD7-4E23-8467-EA91AF1DB99B}" type="presParOf" srcId="{16685878-DDE1-4647-9B65-EDD6F2629926}" destId="{1FBCAC36-E588-4CBA-88B9-B381441BF4D3}" srcOrd="5" destOrd="0" presId="urn:microsoft.com/office/officeart/2005/8/layout/hProcess9"/>
    <dgm:cxn modelId="{86DDF376-805E-48D4-9192-AE630360267D}" type="presParOf" srcId="{16685878-DDE1-4647-9B65-EDD6F2629926}" destId="{DCC6A78E-DBEF-49EF-859C-994C07470920}" srcOrd="6" destOrd="0" presId="urn:microsoft.com/office/officeart/2005/8/layout/hProcess9"/>
    <dgm:cxn modelId="{2FF9BBAB-3F88-445C-BF2C-FA7AFE429567}" type="presParOf" srcId="{16685878-DDE1-4647-9B65-EDD6F2629926}" destId="{93F0C604-274D-4403-90C9-EB91D90E7175}" srcOrd="7" destOrd="0" presId="urn:microsoft.com/office/officeart/2005/8/layout/hProcess9"/>
    <dgm:cxn modelId="{1755F067-4341-4DD0-BC1C-93244A5BE02B}" type="presParOf" srcId="{16685878-DDE1-4647-9B65-EDD6F2629926}" destId="{9DEC02FF-5D2E-49C0-BC71-A81A6A431EC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76B1670-B6CE-4CEA-8D09-7473433A0EE7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7C6DB637-13E2-424C-9C15-CCF6676BAB7E}">
      <dgm:prSet phldrT="[Текст]"/>
      <dgm:spPr/>
      <dgm:t>
        <a:bodyPr vert="horz"/>
        <a:lstStyle/>
        <a:p>
          <a:r>
            <a:rPr lang="ru-RU" dirty="0" smtClean="0"/>
            <a:t>Приложение</a:t>
          </a:r>
          <a:endParaRPr lang="ru-RU" dirty="0"/>
        </a:p>
      </dgm:t>
    </dgm:pt>
    <dgm:pt modelId="{2E7A0AC6-F161-489F-8B01-5188ADA47FB9}" type="parTrans" cxnId="{58862384-31BE-49CB-8FF7-C98F7B8ABF83}">
      <dgm:prSet/>
      <dgm:spPr/>
      <dgm:t>
        <a:bodyPr/>
        <a:lstStyle/>
        <a:p>
          <a:endParaRPr lang="ru-RU"/>
        </a:p>
      </dgm:t>
    </dgm:pt>
    <dgm:pt modelId="{BF7F8F9A-F172-4511-B35C-FC872FEC95D2}" type="sibTrans" cxnId="{58862384-31BE-49CB-8FF7-C98F7B8ABF83}">
      <dgm:prSet/>
      <dgm:spPr/>
      <dgm:t>
        <a:bodyPr/>
        <a:lstStyle/>
        <a:p>
          <a:endParaRPr lang="ru-RU"/>
        </a:p>
      </dgm:t>
    </dgm:pt>
    <dgm:pt modelId="{4DF046AA-7DD9-4C72-A4E6-27FFF9363987}">
      <dgm:prSet phldrT="[Текст]" custT="1"/>
      <dgm:spPr/>
      <dgm:t>
        <a:bodyPr/>
        <a:lstStyle/>
        <a:p>
          <a:pPr marL="88900" indent="0" algn="l"/>
          <a:r>
            <a:rPr lang="ru-RU" sz="2000" dirty="0" smtClean="0"/>
            <a:t>Анкета- опросник. На листе анкеты – опросника указывают её название и цель анкетирования. </a:t>
          </a:r>
        </a:p>
        <a:p>
          <a:pPr marL="88900" indent="0" algn="l"/>
          <a:r>
            <a:rPr lang="ru-RU" sz="2000" b="1" dirty="0" smtClean="0"/>
            <a:t>Основные требования: </a:t>
          </a:r>
        </a:p>
        <a:p>
          <a:pPr marL="88900" indent="0" algn="l"/>
          <a:r>
            <a:rPr lang="ru-RU" sz="2000" dirty="0" smtClean="0"/>
            <a:t> 1. Формулировка вопросов должна быть конкретной, ясной и однозначной.</a:t>
          </a:r>
        </a:p>
        <a:p>
          <a:pPr marL="88900" indent="0" algn="l"/>
          <a:r>
            <a:rPr lang="ru-RU" sz="2000" dirty="0" smtClean="0"/>
            <a:t>2. Анкета должна быть лаконичной и содержать оптимальное количество вопросов.</a:t>
          </a:r>
        </a:p>
        <a:p>
          <a:pPr marL="88900" indent="0" algn="l"/>
          <a:r>
            <a:rPr lang="ru-RU" sz="2000" dirty="0" smtClean="0"/>
            <a:t>3. Анкета не должна содержать лишних вопросов.</a:t>
          </a:r>
        </a:p>
        <a:p>
          <a:pPr marL="88900" indent="0" algn="l"/>
          <a:r>
            <a:rPr lang="ru-RU" sz="2000" dirty="0" smtClean="0"/>
            <a:t>4. Все вопросы должны быть сгруппированы в определенные блоки в соответствии с логикой исследования.</a:t>
          </a:r>
        </a:p>
        <a:p>
          <a:pPr marL="88900" indent="0" algn="l"/>
          <a:r>
            <a:rPr lang="ru-RU" sz="2000" dirty="0" smtClean="0"/>
            <a:t>5. В анкете необходимо использовать контрольные вопросы для проверки последовательности опрашиваемых в ответах.</a:t>
          </a:r>
        </a:p>
      </dgm:t>
    </dgm:pt>
    <dgm:pt modelId="{DD51E2D8-7EEB-41E5-A8D1-722145323263}" type="parTrans" cxnId="{57754A65-E455-4B12-916A-84498B233680}">
      <dgm:prSet/>
      <dgm:spPr/>
      <dgm:t>
        <a:bodyPr/>
        <a:lstStyle/>
        <a:p>
          <a:endParaRPr lang="ru-RU"/>
        </a:p>
      </dgm:t>
    </dgm:pt>
    <dgm:pt modelId="{E4E1C455-110A-4F5A-AB0C-0D2D123C9FDE}" type="sibTrans" cxnId="{57754A65-E455-4B12-916A-84498B233680}">
      <dgm:prSet/>
      <dgm:spPr/>
      <dgm:t>
        <a:bodyPr/>
        <a:lstStyle/>
        <a:p>
          <a:endParaRPr lang="ru-RU"/>
        </a:p>
      </dgm:t>
    </dgm:pt>
    <dgm:pt modelId="{1B6CDFC8-7A0E-4958-9161-3F8785D4E2B8}">
      <dgm:prSet phldrT="[Текст]"/>
      <dgm:spPr/>
      <dgm:t>
        <a:bodyPr/>
        <a:lstStyle/>
        <a:p>
          <a:pPr algn="l"/>
          <a:r>
            <a:rPr lang="ru-RU" dirty="0" smtClean="0"/>
            <a:t>Рабочие данные. Полученные в результате исследования данные обрабатывают и представляют в тексте только самые необходимые. Для того, что бы познакомить с первичным материалом исследования его выносят в приложение.</a:t>
          </a:r>
          <a:endParaRPr lang="ru-RU" dirty="0"/>
        </a:p>
      </dgm:t>
    </dgm:pt>
    <dgm:pt modelId="{D743ABBA-DBE0-424F-87D1-004AAB93F1B0}" type="parTrans" cxnId="{DCB39AB7-B7DD-4C8A-A3E1-D9C8ED13E896}">
      <dgm:prSet/>
      <dgm:spPr/>
      <dgm:t>
        <a:bodyPr/>
        <a:lstStyle/>
        <a:p>
          <a:endParaRPr lang="ru-RU"/>
        </a:p>
      </dgm:t>
    </dgm:pt>
    <dgm:pt modelId="{8E55C823-9677-47C3-B8A4-6EFF62B40856}" type="sibTrans" cxnId="{DCB39AB7-B7DD-4C8A-A3E1-D9C8ED13E896}">
      <dgm:prSet/>
      <dgm:spPr/>
      <dgm:t>
        <a:bodyPr/>
        <a:lstStyle/>
        <a:p>
          <a:endParaRPr lang="ru-RU"/>
        </a:p>
      </dgm:t>
    </dgm:pt>
    <dgm:pt modelId="{28938B8F-239F-4A6A-A0A1-E7127AEA15D8}" type="pres">
      <dgm:prSet presAssocID="{376B1670-B6CE-4CEA-8D09-7473433A0EE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A52F3F-4DEA-4C0B-9D1D-DFF5E99D8129}" type="pres">
      <dgm:prSet presAssocID="{7C6DB637-13E2-424C-9C15-CCF6676BAB7E}" presName="root1" presStyleCnt="0"/>
      <dgm:spPr/>
    </dgm:pt>
    <dgm:pt modelId="{118D3C5E-7C47-4CB9-A32D-42C148324BBD}" type="pres">
      <dgm:prSet presAssocID="{7C6DB637-13E2-424C-9C15-CCF6676BAB7E}" presName="LevelOneTextNode" presStyleLbl="node0" presStyleIdx="0" presStyleCnt="1" custLinFactNeighborX="-85928" custLinFactNeighborY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198E8E-4BA8-4161-8213-B52ABB926551}" type="pres">
      <dgm:prSet presAssocID="{7C6DB637-13E2-424C-9C15-CCF6676BAB7E}" presName="level2hierChild" presStyleCnt="0"/>
      <dgm:spPr/>
    </dgm:pt>
    <dgm:pt modelId="{5333ACD0-A65E-42F0-93C6-BC8BFAA3BF88}" type="pres">
      <dgm:prSet presAssocID="{DD51E2D8-7EEB-41E5-A8D1-722145323263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BDC8190-261B-4A90-9F17-23CD04EAE70E}" type="pres">
      <dgm:prSet presAssocID="{DD51E2D8-7EEB-41E5-A8D1-722145323263}" presName="connTx" presStyleLbl="parChTrans1D2" presStyleIdx="0" presStyleCnt="2"/>
      <dgm:spPr/>
      <dgm:t>
        <a:bodyPr/>
        <a:lstStyle/>
        <a:p>
          <a:endParaRPr lang="ru-RU"/>
        </a:p>
      </dgm:t>
    </dgm:pt>
    <dgm:pt modelId="{910A22D0-01BC-4933-84E1-1577362A318F}" type="pres">
      <dgm:prSet presAssocID="{4DF046AA-7DD9-4C72-A4E6-27FFF9363987}" presName="root2" presStyleCnt="0"/>
      <dgm:spPr/>
    </dgm:pt>
    <dgm:pt modelId="{306D4AB7-0BA6-4527-AE79-41E8F6C1A3B1}" type="pres">
      <dgm:prSet presAssocID="{4DF046AA-7DD9-4C72-A4E6-27FFF9363987}" presName="LevelTwoTextNode" presStyleLbl="node2" presStyleIdx="0" presStyleCnt="2" custScaleX="201277" custScaleY="4443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428710-7B3F-45E3-8991-62DDF1022302}" type="pres">
      <dgm:prSet presAssocID="{4DF046AA-7DD9-4C72-A4E6-27FFF9363987}" presName="level3hierChild" presStyleCnt="0"/>
      <dgm:spPr/>
    </dgm:pt>
    <dgm:pt modelId="{7A230666-8321-4233-B7D1-A00684E4DB78}" type="pres">
      <dgm:prSet presAssocID="{D743ABBA-DBE0-424F-87D1-004AAB93F1B0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63556F89-46F3-4A1C-9EA5-8F3FDC3606D5}" type="pres">
      <dgm:prSet presAssocID="{D743ABBA-DBE0-424F-87D1-004AAB93F1B0}" presName="connTx" presStyleLbl="parChTrans1D2" presStyleIdx="1" presStyleCnt="2"/>
      <dgm:spPr/>
      <dgm:t>
        <a:bodyPr/>
        <a:lstStyle/>
        <a:p>
          <a:endParaRPr lang="ru-RU"/>
        </a:p>
      </dgm:t>
    </dgm:pt>
    <dgm:pt modelId="{694594B8-B22F-4C54-9F34-0822F404EF48}" type="pres">
      <dgm:prSet presAssocID="{1B6CDFC8-7A0E-4958-9161-3F8785D4E2B8}" presName="root2" presStyleCnt="0"/>
      <dgm:spPr/>
    </dgm:pt>
    <dgm:pt modelId="{A34C857D-4532-4C63-BC16-0F946C939183}" type="pres">
      <dgm:prSet presAssocID="{1B6CDFC8-7A0E-4958-9161-3F8785D4E2B8}" presName="LevelTwoTextNode" presStyleLbl="node2" presStyleIdx="1" presStyleCnt="2" custScaleX="200267" custScaleY="1483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53B2C1-FEF9-4EC6-A463-AA1E4977757D}" type="pres">
      <dgm:prSet presAssocID="{1B6CDFC8-7A0E-4958-9161-3F8785D4E2B8}" presName="level3hierChild" presStyleCnt="0"/>
      <dgm:spPr/>
    </dgm:pt>
  </dgm:ptLst>
  <dgm:cxnLst>
    <dgm:cxn modelId="{0F6734D0-3995-46D0-93DA-4935058B73DD}" type="presOf" srcId="{4DF046AA-7DD9-4C72-A4E6-27FFF9363987}" destId="{306D4AB7-0BA6-4527-AE79-41E8F6C1A3B1}" srcOrd="0" destOrd="0" presId="urn:microsoft.com/office/officeart/2008/layout/HorizontalMultiLevelHierarchy"/>
    <dgm:cxn modelId="{A0CBF443-6C8D-4ED4-A2DC-8B6ABCAFA308}" type="presOf" srcId="{DD51E2D8-7EEB-41E5-A8D1-722145323263}" destId="{5333ACD0-A65E-42F0-93C6-BC8BFAA3BF88}" srcOrd="0" destOrd="0" presId="urn:microsoft.com/office/officeart/2008/layout/HorizontalMultiLevelHierarchy"/>
    <dgm:cxn modelId="{E30A2272-1047-4827-BD6E-0F53F2CBD398}" type="presOf" srcId="{7C6DB637-13E2-424C-9C15-CCF6676BAB7E}" destId="{118D3C5E-7C47-4CB9-A32D-42C148324BBD}" srcOrd="0" destOrd="0" presId="urn:microsoft.com/office/officeart/2008/layout/HorizontalMultiLevelHierarchy"/>
    <dgm:cxn modelId="{57754A65-E455-4B12-916A-84498B233680}" srcId="{7C6DB637-13E2-424C-9C15-CCF6676BAB7E}" destId="{4DF046AA-7DD9-4C72-A4E6-27FFF9363987}" srcOrd="0" destOrd="0" parTransId="{DD51E2D8-7EEB-41E5-A8D1-722145323263}" sibTransId="{E4E1C455-110A-4F5A-AB0C-0D2D123C9FDE}"/>
    <dgm:cxn modelId="{2895D74F-A289-41B0-ACF9-1CC33CEB0836}" type="presOf" srcId="{DD51E2D8-7EEB-41E5-A8D1-722145323263}" destId="{ABDC8190-261B-4A90-9F17-23CD04EAE70E}" srcOrd="1" destOrd="0" presId="urn:microsoft.com/office/officeart/2008/layout/HorizontalMultiLevelHierarchy"/>
    <dgm:cxn modelId="{094DCD20-7679-4469-A7BA-1E8B61DD560B}" type="presOf" srcId="{376B1670-B6CE-4CEA-8D09-7473433A0EE7}" destId="{28938B8F-239F-4A6A-A0A1-E7127AEA15D8}" srcOrd="0" destOrd="0" presId="urn:microsoft.com/office/officeart/2008/layout/HorizontalMultiLevelHierarchy"/>
    <dgm:cxn modelId="{50DAB455-1FB7-477C-8C4A-1E81D6DFDC42}" type="presOf" srcId="{1B6CDFC8-7A0E-4958-9161-3F8785D4E2B8}" destId="{A34C857D-4532-4C63-BC16-0F946C939183}" srcOrd="0" destOrd="0" presId="urn:microsoft.com/office/officeart/2008/layout/HorizontalMultiLevelHierarchy"/>
    <dgm:cxn modelId="{DCB39AB7-B7DD-4C8A-A3E1-D9C8ED13E896}" srcId="{7C6DB637-13E2-424C-9C15-CCF6676BAB7E}" destId="{1B6CDFC8-7A0E-4958-9161-3F8785D4E2B8}" srcOrd="1" destOrd="0" parTransId="{D743ABBA-DBE0-424F-87D1-004AAB93F1B0}" sibTransId="{8E55C823-9677-47C3-B8A4-6EFF62B40856}"/>
    <dgm:cxn modelId="{1A56C6C5-2168-4CAB-B1DB-356A7789550E}" type="presOf" srcId="{D743ABBA-DBE0-424F-87D1-004AAB93F1B0}" destId="{7A230666-8321-4233-B7D1-A00684E4DB78}" srcOrd="0" destOrd="0" presId="urn:microsoft.com/office/officeart/2008/layout/HorizontalMultiLevelHierarchy"/>
    <dgm:cxn modelId="{58862384-31BE-49CB-8FF7-C98F7B8ABF83}" srcId="{376B1670-B6CE-4CEA-8D09-7473433A0EE7}" destId="{7C6DB637-13E2-424C-9C15-CCF6676BAB7E}" srcOrd="0" destOrd="0" parTransId="{2E7A0AC6-F161-489F-8B01-5188ADA47FB9}" sibTransId="{BF7F8F9A-F172-4511-B35C-FC872FEC95D2}"/>
    <dgm:cxn modelId="{972318F0-FE58-43D8-B096-5F92CCC7AD9D}" type="presOf" srcId="{D743ABBA-DBE0-424F-87D1-004AAB93F1B0}" destId="{63556F89-46F3-4A1C-9EA5-8F3FDC3606D5}" srcOrd="1" destOrd="0" presId="urn:microsoft.com/office/officeart/2008/layout/HorizontalMultiLevelHierarchy"/>
    <dgm:cxn modelId="{7181BB89-12F8-4D99-A69C-71A45273BCE9}" type="presParOf" srcId="{28938B8F-239F-4A6A-A0A1-E7127AEA15D8}" destId="{73A52F3F-4DEA-4C0B-9D1D-DFF5E99D8129}" srcOrd="0" destOrd="0" presId="urn:microsoft.com/office/officeart/2008/layout/HorizontalMultiLevelHierarchy"/>
    <dgm:cxn modelId="{5F7C8DA0-BF21-406C-9751-3D1329470A6E}" type="presParOf" srcId="{73A52F3F-4DEA-4C0B-9D1D-DFF5E99D8129}" destId="{118D3C5E-7C47-4CB9-A32D-42C148324BBD}" srcOrd="0" destOrd="0" presId="urn:microsoft.com/office/officeart/2008/layout/HorizontalMultiLevelHierarchy"/>
    <dgm:cxn modelId="{4400C2F9-E636-4993-B766-0C333DF295E2}" type="presParOf" srcId="{73A52F3F-4DEA-4C0B-9D1D-DFF5E99D8129}" destId="{4D198E8E-4BA8-4161-8213-B52ABB926551}" srcOrd="1" destOrd="0" presId="urn:microsoft.com/office/officeart/2008/layout/HorizontalMultiLevelHierarchy"/>
    <dgm:cxn modelId="{88E56592-60D4-431E-ADD9-7CF44403C0E1}" type="presParOf" srcId="{4D198E8E-4BA8-4161-8213-B52ABB926551}" destId="{5333ACD0-A65E-42F0-93C6-BC8BFAA3BF88}" srcOrd="0" destOrd="0" presId="urn:microsoft.com/office/officeart/2008/layout/HorizontalMultiLevelHierarchy"/>
    <dgm:cxn modelId="{BBA4834C-B472-430C-B217-0FF589229DE7}" type="presParOf" srcId="{5333ACD0-A65E-42F0-93C6-BC8BFAA3BF88}" destId="{ABDC8190-261B-4A90-9F17-23CD04EAE70E}" srcOrd="0" destOrd="0" presId="urn:microsoft.com/office/officeart/2008/layout/HorizontalMultiLevelHierarchy"/>
    <dgm:cxn modelId="{B6508CEA-695B-470C-8F48-4C6335AEAE92}" type="presParOf" srcId="{4D198E8E-4BA8-4161-8213-B52ABB926551}" destId="{910A22D0-01BC-4933-84E1-1577362A318F}" srcOrd="1" destOrd="0" presId="urn:microsoft.com/office/officeart/2008/layout/HorizontalMultiLevelHierarchy"/>
    <dgm:cxn modelId="{7A37C63A-2091-44FE-A585-0B2BD8B930B2}" type="presParOf" srcId="{910A22D0-01BC-4933-84E1-1577362A318F}" destId="{306D4AB7-0BA6-4527-AE79-41E8F6C1A3B1}" srcOrd="0" destOrd="0" presId="urn:microsoft.com/office/officeart/2008/layout/HorizontalMultiLevelHierarchy"/>
    <dgm:cxn modelId="{1B5F995B-2510-4B29-9C80-90A7C1ACE439}" type="presParOf" srcId="{910A22D0-01BC-4933-84E1-1577362A318F}" destId="{79428710-7B3F-45E3-8991-62DDF1022302}" srcOrd="1" destOrd="0" presId="urn:microsoft.com/office/officeart/2008/layout/HorizontalMultiLevelHierarchy"/>
    <dgm:cxn modelId="{11A40C67-CE21-49D3-A001-A3934EC8DBF2}" type="presParOf" srcId="{4D198E8E-4BA8-4161-8213-B52ABB926551}" destId="{7A230666-8321-4233-B7D1-A00684E4DB78}" srcOrd="2" destOrd="0" presId="urn:microsoft.com/office/officeart/2008/layout/HorizontalMultiLevelHierarchy"/>
    <dgm:cxn modelId="{17479454-82ED-421E-BCBF-F83838EA326D}" type="presParOf" srcId="{7A230666-8321-4233-B7D1-A00684E4DB78}" destId="{63556F89-46F3-4A1C-9EA5-8F3FDC3606D5}" srcOrd="0" destOrd="0" presId="urn:microsoft.com/office/officeart/2008/layout/HorizontalMultiLevelHierarchy"/>
    <dgm:cxn modelId="{9E18E48B-3873-44F8-A122-186A01DF133E}" type="presParOf" srcId="{4D198E8E-4BA8-4161-8213-B52ABB926551}" destId="{694594B8-B22F-4C54-9F34-0822F404EF48}" srcOrd="3" destOrd="0" presId="urn:microsoft.com/office/officeart/2008/layout/HorizontalMultiLevelHierarchy"/>
    <dgm:cxn modelId="{535F09A1-85E1-4742-BCC1-12C1BE5A6B58}" type="presParOf" srcId="{694594B8-B22F-4C54-9F34-0822F404EF48}" destId="{A34C857D-4532-4C63-BC16-0F946C939183}" srcOrd="0" destOrd="0" presId="urn:microsoft.com/office/officeart/2008/layout/HorizontalMultiLevelHierarchy"/>
    <dgm:cxn modelId="{4BFDEF00-F2A3-400E-A4E1-ECF471B9A55B}" type="presParOf" srcId="{694594B8-B22F-4C54-9F34-0822F404EF48}" destId="{3453B2C1-FEF9-4EC6-A463-AA1E4977757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B320A-27D2-476F-8665-EFBFC6BC6B2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015B7AD-179C-485D-8273-2E97D137CDD3}">
      <dgm:prSet custT="1"/>
      <dgm:spPr/>
      <dgm:t>
        <a:bodyPr/>
        <a:lstStyle/>
        <a:p>
          <a:pPr rtl="0"/>
          <a:r>
            <a:rPr lang="ru-RU" sz="2000" b="1" dirty="0" smtClean="0"/>
            <a:t>Титульная страница </a:t>
          </a:r>
          <a:endParaRPr lang="ru-RU" sz="2000" dirty="0"/>
        </a:p>
      </dgm:t>
    </dgm:pt>
    <dgm:pt modelId="{455A8D3D-8C5E-460C-84C1-38E94A9C9848}" type="parTrans" cxnId="{B924E338-E0FA-45D6-A828-FDAAF16B41B3}">
      <dgm:prSet/>
      <dgm:spPr/>
      <dgm:t>
        <a:bodyPr/>
        <a:lstStyle/>
        <a:p>
          <a:endParaRPr lang="ru-RU" sz="2000"/>
        </a:p>
      </dgm:t>
    </dgm:pt>
    <dgm:pt modelId="{ABB7AFB9-4886-4F28-B5FB-717C6B80E8BB}" type="sibTrans" cxnId="{B924E338-E0FA-45D6-A828-FDAAF16B41B3}">
      <dgm:prSet/>
      <dgm:spPr/>
      <dgm:t>
        <a:bodyPr/>
        <a:lstStyle/>
        <a:p>
          <a:endParaRPr lang="ru-RU" sz="2000"/>
        </a:p>
      </dgm:t>
    </dgm:pt>
    <dgm:pt modelId="{CA8CCEBB-2672-4558-AB78-2E496283F788}">
      <dgm:prSet custT="1"/>
      <dgm:spPr/>
      <dgm:t>
        <a:bodyPr/>
        <a:lstStyle/>
        <a:p>
          <a:pPr rtl="0"/>
          <a:r>
            <a:rPr lang="ru-RU" sz="2000" b="1" dirty="0" smtClean="0"/>
            <a:t>Содержание </a:t>
          </a:r>
          <a:endParaRPr lang="ru-RU" sz="2000" b="1" dirty="0"/>
        </a:p>
      </dgm:t>
    </dgm:pt>
    <dgm:pt modelId="{8C7983D1-EA65-48C0-B3BB-1FD6B5BCF639}" type="parTrans" cxnId="{1E3BB260-14A4-4F00-B06B-CBF2EA6CBF3D}">
      <dgm:prSet/>
      <dgm:spPr/>
      <dgm:t>
        <a:bodyPr/>
        <a:lstStyle/>
        <a:p>
          <a:endParaRPr lang="ru-RU" sz="2000"/>
        </a:p>
      </dgm:t>
    </dgm:pt>
    <dgm:pt modelId="{390233A7-7249-4ABC-A397-7FCE2D093E08}" type="sibTrans" cxnId="{1E3BB260-14A4-4F00-B06B-CBF2EA6CBF3D}">
      <dgm:prSet/>
      <dgm:spPr/>
      <dgm:t>
        <a:bodyPr/>
        <a:lstStyle/>
        <a:p>
          <a:endParaRPr lang="ru-RU" sz="2000"/>
        </a:p>
      </dgm:t>
    </dgm:pt>
    <dgm:pt modelId="{0830EDF5-9AD8-4EC3-BDFF-0857DA15AB72}">
      <dgm:prSet custT="1"/>
      <dgm:spPr/>
      <dgm:t>
        <a:bodyPr/>
        <a:lstStyle/>
        <a:p>
          <a:pPr rtl="0"/>
          <a:r>
            <a:rPr lang="ru-RU" sz="2000" b="1" dirty="0" smtClean="0"/>
            <a:t>Актуальность</a:t>
          </a:r>
          <a:r>
            <a:rPr lang="ru-RU" sz="2000" dirty="0" smtClean="0"/>
            <a:t> </a:t>
          </a:r>
          <a:endParaRPr lang="ru-RU" sz="2000" dirty="0"/>
        </a:p>
      </dgm:t>
    </dgm:pt>
    <dgm:pt modelId="{9CA33E6D-8AAE-4F82-AD06-FC7E258EC52F}" type="parTrans" cxnId="{503764D4-11CA-4230-92B8-64D694F80611}">
      <dgm:prSet/>
      <dgm:spPr/>
      <dgm:t>
        <a:bodyPr/>
        <a:lstStyle/>
        <a:p>
          <a:endParaRPr lang="ru-RU" sz="2000"/>
        </a:p>
      </dgm:t>
    </dgm:pt>
    <dgm:pt modelId="{9889DCEF-7D3F-4E30-86F0-6B9DA59C1049}" type="sibTrans" cxnId="{503764D4-11CA-4230-92B8-64D694F80611}">
      <dgm:prSet/>
      <dgm:spPr/>
      <dgm:t>
        <a:bodyPr/>
        <a:lstStyle/>
        <a:p>
          <a:endParaRPr lang="ru-RU" sz="2000"/>
        </a:p>
      </dgm:t>
    </dgm:pt>
    <dgm:pt modelId="{7070E86B-345F-42D0-997B-1CBFD15A07E8}">
      <dgm:prSet custT="1"/>
      <dgm:spPr/>
      <dgm:t>
        <a:bodyPr/>
        <a:lstStyle/>
        <a:p>
          <a:pPr rtl="0"/>
          <a:r>
            <a:rPr lang="ru-RU" sz="2000" b="1" dirty="0" smtClean="0"/>
            <a:t>Введение</a:t>
          </a:r>
          <a:r>
            <a:rPr lang="ru-RU" sz="2000" dirty="0" smtClean="0"/>
            <a:t> </a:t>
          </a:r>
          <a:endParaRPr lang="ru-RU" sz="2000" dirty="0"/>
        </a:p>
      </dgm:t>
    </dgm:pt>
    <dgm:pt modelId="{E4642241-830B-4B64-8587-90E3C07E815A}" type="parTrans" cxnId="{0759F0E2-9152-47C2-9542-DDF49FCA83FF}">
      <dgm:prSet/>
      <dgm:spPr/>
      <dgm:t>
        <a:bodyPr/>
        <a:lstStyle/>
        <a:p>
          <a:endParaRPr lang="ru-RU" sz="2000"/>
        </a:p>
      </dgm:t>
    </dgm:pt>
    <dgm:pt modelId="{6BFF3EC4-F808-4AFB-A471-EF4E09450EC3}" type="sibTrans" cxnId="{0759F0E2-9152-47C2-9542-DDF49FCA83FF}">
      <dgm:prSet/>
      <dgm:spPr/>
      <dgm:t>
        <a:bodyPr/>
        <a:lstStyle/>
        <a:p>
          <a:endParaRPr lang="ru-RU" sz="2000"/>
        </a:p>
      </dgm:t>
    </dgm:pt>
    <dgm:pt modelId="{48348CD6-CD69-4DE4-B060-DB50F01C373D}">
      <dgm:prSet custT="1"/>
      <dgm:spPr/>
      <dgm:t>
        <a:bodyPr/>
        <a:lstStyle/>
        <a:p>
          <a:pPr rtl="0"/>
          <a:r>
            <a:rPr lang="ru-RU" sz="1400" dirty="0" smtClean="0"/>
            <a:t>Цель исследования </a:t>
          </a:r>
          <a:endParaRPr lang="ru-RU" sz="1400" dirty="0"/>
        </a:p>
      </dgm:t>
    </dgm:pt>
    <dgm:pt modelId="{F61AC701-9CD1-40B0-9764-8AF712B5D3DC}" type="parTrans" cxnId="{1DE07879-1279-4F0F-A4CA-1E3681A2942E}">
      <dgm:prSet/>
      <dgm:spPr/>
      <dgm:t>
        <a:bodyPr/>
        <a:lstStyle/>
        <a:p>
          <a:endParaRPr lang="ru-RU" sz="2000"/>
        </a:p>
      </dgm:t>
    </dgm:pt>
    <dgm:pt modelId="{E65B0888-B935-466C-BAFC-6FD91223EC3C}" type="sibTrans" cxnId="{1DE07879-1279-4F0F-A4CA-1E3681A2942E}">
      <dgm:prSet/>
      <dgm:spPr/>
      <dgm:t>
        <a:bodyPr/>
        <a:lstStyle/>
        <a:p>
          <a:endParaRPr lang="ru-RU" sz="2000"/>
        </a:p>
      </dgm:t>
    </dgm:pt>
    <dgm:pt modelId="{B72BF5B2-EADA-46E1-A96E-BD9D209D41D0}">
      <dgm:prSet custT="1"/>
      <dgm:spPr/>
      <dgm:t>
        <a:bodyPr/>
        <a:lstStyle/>
        <a:p>
          <a:pPr rtl="0"/>
          <a:r>
            <a:rPr lang="ru-RU" sz="1400" dirty="0" smtClean="0"/>
            <a:t>Гипотеза</a:t>
          </a:r>
          <a:endParaRPr lang="ru-RU" sz="1400" dirty="0"/>
        </a:p>
      </dgm:t>
    </dgm:pt>
    <dgm:pt modelId="{18996C3F-9C4B-42B6-9F02-08DA3708A97C}" type="parTrans" cxnId="{4988DBB5-A032-405D-BE3B-91A7AE385A83}">
      <dgm:prSet/>
      <dgm:spPr/>
      <dgm:t>
        <a:bodyPr/>
        <a:lstStyle/>
        <a:p>
          <a:endParaRPr lang="ru-RU" sz="2000"/>
        </a:p>
      </dgm:t>
    </dgm:pt>
    <dgm:pt modelId="{1FB17E48-0D47-4D8F-9161-808537A7D77A}" type="sibTrans" cxnId="{4988DBB5-A032-405D-BE3B-91A7AE385A83}">
      <dgm:prSet/>
      <dgm:spPr/>
      <dgm:t>
        <a:bodyPr/>
        <a:lstStyle/>
        <a:p>
          <a:endParaRPr lang="ru-RU" sz="2000"/>
        </a:p>
      </dgm:t>
    </dgm:pt>
    <dgm:pt modelId="{982E9271-72D8-4D07-9B92-19999071AC4A}">
      <dgm:prSet custT="1"/>
      <dgm:spPr/>
      <dgm:t>
        <a:bodyPr/>
        <a:lstStyle/>
        <a:p>
          <a:pPr rtl="0"/>
          <a:r>
            <a:rPr lang="ru-RU" sz="2000" b="1" dirty="0" smtClean="0"/>
            <a:t>Литературный обзор</a:t>
          </a:r>
          <a:endParaRPr lang="ru-RU" sz="2000" dirty="0"/>
        </a:p>
      </dgm:t>
    </dgm:pt>
    <dgm:pt modelId="{78FE3398-B199-4637-BF1C-BA80D60AA8BD}" type="parTrans" cxnId="{11EAD755-09A4-4792-9687-FEDD29F1E4CC}">
      <dgm:prSet/>
      <dgm:spPr/>
      <dgm:t>
        <a:bodyPr/>
        <a:lstStyle/>
        <a:p>
          <a:endParaRPr lang="ru-RU" sz="2000"/>
        </a:p>
      </dgm:t>
    </dgm:pt>
    <dgm:pt modelId="{6EA14384-306C-49DF-94D0-66F9A6803E39}" type="sibTrans" cxnId="{11EAD755-09A4-4792-9687-FEDD29F1E4CC}">
      <dgm:prSet/>
      <dgm:spPr/>
      <dgm:t>
        <a:bodyPr/>
        <a:lstStyle/>
        <a:p>
          <a:endParaRPr lang="ru-RU" sz="2000"/>
        </a:p>
      </dgm:t>
    </dgm:pt>
    <dgm:pt modelId="{E35CF0C9-4800-499F-B8F7-7C35FE639A18}">
      <dgm:prSet custT="1"/>
      <dgm:spPr/>
      <dgm:t>
        <a:bodyPr/>
        <a:lstStyle/>
        <a:p>
          <a:pPr rtl="0"/>
          <a:r>
            <a:rPr lang="ru-RU" sz="2000" b="1" dirty="0" smtClean="0"/>
            <a:t>Исследовательская работа  </a:t>
          </a:r>
          <a:endParaRPr lang="ru-RU" sz="2000" dirty="0"/>
        </a:p>
      </dgm:t>
    </dgm:pt>
    <dgm:pt modelId="{6733938F-1BFB-4A16-B104-5021F642EB19}" type="parTrans" cxnId="{14E20F2E-6393-4399-BFE0-CCF363CFCDA8}">
      <dgm:prSet/>
      <dgm:spPr/>
      <dgm:t>
        <a:bodyPr/>
        <a:lstStyle/>
        <a:p>
          <a:endParaRPr lang="ru-RU" sz="2000"/>
        </a:p>
      </dgm:t>
    </dgm:pt>
    <dgm:pt modelId="{4D2C0940-11E5-4B81-8872-1322665BC5B6}" type="sibTrans" cxnId="{14E20F2E-6393-4399-BFE0-CCF363CFCDA8}">
      <dgm:prSet/>
      <dgm:spPr/>
      <dgm:t>
        <a:bodyPr/>
        <a:lstStyle/>
        <a:p>
          <a:endParaRPr lang="ru-RU" sz="2000"/>
        </a:p>
      </dgm:t>
    </dgm:pt>
    <dgm:pt modelId="{00A3AB6E-AAFC-4DA6-8FF0-FC658712B444}">
      <dgm:prSet custT="1"/>
      <dgm:spPr/>
      <dgm:t>
        <a:bodyPr/>
        <a:lstStyle/>
        <a:p>
          <a:pPr rtl="0"/>
          <a:r>
            <a:rPr lang="ru-RU" sz="1400" dirty="0" smtClean="0"/>
            <a:t>Методика</a:t>
          </a:r>
          <a:endParaRPr lang="ru-RU" sz="1400" dirty="0"/>
        </a:p>
      </dgm:t>
    </dgm:pt>
    <dgm:pt modelId="{C255265C-32C6-42D4-AD47-775D143BA4B1}" type="parTrans" cxnId="{27278D40-2B0D-4678-8E42-0857D6B4691F}">
      <dgm:prSet/>
      <dgm:spPr/>
      <dgm:t>
        <a:bodyPr/>
        <a:lstStyle/>
        <a:p>
          <a:endParaRPr lang="ru-RU" sz="2000"/>
        </a:p>
      </dgm:t>
    </dgm:pt>
    <dgm:pt modelId="{F8B02E5A-35EA-436E-91F0-1FA5AEE5BBA2}" type="sibTrans" cxnId="{27278D40-2B0D-4678-8E42-0857D6B4691F}">
      <dgm:prSet/>
      <dgm:spPr/>
      <dgm:t>
        <a:bodyPr/>
        <a:lstStyle/>
        <a:p>
          <a:endParaRPr lang="ru-RU" sz="2000"/>
        </a:p>
      </dgm:t>
    </dgm:pt>
    <dgm:pt modelId="{B7642644-B46A-4F22-98C2-0981AB077F6C}">
      <dgm:prSet custT="1"/>
      <dgm:spPr/>
      <dgm:t>
        <a:bodyPr/>
        <a:lstStyle/>
        <a:p>
          <a:pPr rtl="0"/>
          <a:r>
            <a:rPr lang="ru-RU" sz="1400" dirty="0" smtClean="0"/>
            <a:t>Результаты исследования</a:t>
          </a:r>
          <a:endParaRPr lang="ru-RU" sz="1400" dirty="0"/>
        </a:p>
      </dgm:t>
    </dgm:pt>
    <dgm:pt modelId="{6DED2041-F819-49F1-943B-F32F8E30FBDB}" type="parTrans" cxnId="{ADA0CA52-7EB0-4B44-BA6C-5EA4458353D2}">
      <dgm:prSet/>
      <dgm:spPr/>
      <dgm:t>
        <a:bodyPr/>
        <a:lstStyle/>
        <a:p>
          <a:endParaRPr lang="ru-RU" sz="2000"/>
        </a:p>
      </dgm:t>
    </dgm:pt>
    <dgm:pt modelId="{8B919651-8498-4AC4-AE9D-D70A0D7CB46D}" type="sibTrans" cxnId="{ADA0CA52-7EB0-4B44-BA6C-5EA4458353D2}">
      <dgm:prSet/>
      <dgm:spPr/>
      <dgm:t>
        <a:bodyPr/>
        <a:lstStyle/>
        <a:p>
          <a:endParaRPr lang="ru-RU" sz="2000"/>
        </a:p>
      </dgm:t>
    </dgm:pt>
    <dgm:pt modelId="{B3BBC0EE-43B3-4DFE-8866-30F1C03EE0AC}">
      <dgm:prSet custT="1"/>
      <dgm:spPr/>
      <dgm:t>
        <a:bodyPr/>
        <a:lstStyle/>
        <a:p>
          <a:pPr rtl="0"/>
          <a:r>
            <a:rPr lang="ru-RU" sz="1400" dirty="0" smtClean="0"/>
            <a:t>Выводы</a:t>
          </a:r>
          <a:endParaRPr lang="ru-RU" sz="1400" dirty="0"/>
        </a:p>
      </dgm:t>
    </dgm:pt>
    <dgm:pt modelId="{B8D5A541-A1A0-4AE9-A84E-7667C224472C}" type="parTrans" cxnId="{DE69F569-4D57-4A0C-AB64-488B7310F1B9}">
      <dgm:prSet/>
      <dgm:spPr/>
      <dgm:t>
        <a:bodyPr/>
        <a:lstStyle/>
        <a:p>
          <a:endParaRPr lang="ru-RU" sz="2000"/>
        </a:p>
      </dgm:t>
    </dgm:pt>
    <dgm:pt modelId="{7139CFB3-9222-4C47-A0E3-CA432091226D}" type="sibTrans" cxnId="{DE69F569-4D57-4A0C-AB64-488B7310F1B9}">
      <dgm:prSet/>
      <dgm:spPr/>
      <dgm:t>
        <a:bodyPr/>
        <a:lstStyle/>
        <a:p>
          <a:endParaRPr lang="ru-RU" sz="2000"/>
        </a:p>
      </dgm:t>
    </dgm:pt>
    <dgm:pt modelId="{F5942547-3EF9-4483-8B19-DDBFEC62D627}">
      <dgm:prSet custT="1"/>
      <dgm:spPr/>
      <dgm:t>
        <a:bodyPr/>
        <a:lstStyle/>
        <a:p>
          <a:pPr rtl="0"/>
          <a:r>
            <a:rPr lang="ru-RU" sz="2000" b="1" dirty="0" smtClean="0"/>
            <a:t>Список используемой литературы </a:t>
          </a:r>
          <a:endParaRPr lang="ru-RU" sz="2000" dirty="0"/>
        </a:p>
      </dgm:t>
    </dgm:pt>
    <dgm:pt modelId="{B2F5A81C-FBDD-45FD-A777-08E8D8219F40}" type="parTrans" cxnId="{BBBF62C0-A77C-416A-8A3A-E63C472CA396}">
      <dgm:prSet/>
      <dgm:spPr/>
      <dgm:t>
        <a:bodyPr/>
        <a:lstStyle/>
        <a:p>
          <a:endParaRPr lang="ru-RU" sz="2000"/>
        </a:p>
      </dgm:t>
    </dgm:pt>
    <dgm:pt modelId="{538BA3C4-D3FE-43FE-AFA7-154B2971C599}" type="sibTrans" cxnId="{BBBF62C0-A77C-416A-8A3A-E63C472CA396}">
      <dgm:prSet/>
      <dgm:spPr/>
      <dgm:t>
        <a:bodyPr/>
        <a:lstStyle/>
        <a:p>
          <a:endParaRPr lang="ru-RU" sz="2000"/>
        </a:p>
      </dgm:t>
    </dgm:pt>
    <dgm:pt modelId="{7D670377-F398-4351-8647-7AA034BADB58}">
      <dgm:prSet custT="1"/>
      <dgm:spPr/>
      <dgm:t>
        <a:bodyPr/>
        <a:lstStyle/>
        <a:p>
          <a:pPr rtl="0"/>
          <a:r>
            <a:rPr lang="ru-RU" sz="2000" b="1" dirty="0" smtClean="0"/>
            <a:t>Приложение </a:t>
          </a:r>
          <a:endParaRPr lang="ru-RU" sz="2000" dirty="0"/>
        </a:p>
      </dgm:t>
    </dgm:pt>
    <dgm:pt modelId="{2B6EE278-E228-40D7-A2DC-ABAAB577499E}" type="parTrans" cxnId="{C9BA99A1-4FDD-4CE3-8281-32BDFA61CAB6}">
      <dgm:prSet/>
      <dgm:spPr/>
      <dgm:t>
        <a:bodyPr/>
        <a:lstStyle/>
        <a:p>
          <a:endParaRPr lang="ru-RU" sz="2000"/>
        </a:p>
      </dgm:t>
    </dgm:pt>
    <dgm:pt modelId="{3E7BCC78-B44B-4AEC-8963-0A8A052EB04D}" type="sibTrans" cxnId="{C9BA99A1-4FDD-4CE3-8281-32BDFA61CAB6}">
      <dgm:prSet/>
      <dgm:spPr/>
      <dgm:t>
        <a:bodyPr/>
        <a:lstStyle/>
        <a:p>
          <a:endParaRPr lang="ru-RU" sz="2000"/>
        </a:p>
      </dgm:t>
    </dgm:pt>
    <dgm:pt modelId="{FA1ACF3F-34F5-4E0E-B3BD-7DC1676DEF3C}">
      <dgm:prSet custT="1"/>
      <dgm:spPr/>
      <dgm:t>
        <a:bodyPr/>
        <a:lstStyle/>
        <a:p>
          <a:pPr rtl="0"/>
          <a:r>
            <a:rPr lang="ru-RU" sz="1400" dirty="0" smtClean="0"/>
            <a:t>Задачи исследования</a:t>
          </a:r>
          <a:endParaRPr lang="ru-RU" sz="1400" dirty="0"/>
        </a:p>
      </dgm:t>
    </dgm:pt>
    <dgm:pt modelId="{3F852948-6EF6-4D0B-9B58-0AD0B07CF367}" type="parTrans" cxnId="{D3F21782-3B9E-413B-81BE-9B4331D72061}">
      <dgm:prSet/>
      <dgm:spPr/>
      <dgm:t>
        <a:bodyPr/>
        <a:lstStyle/>
        <a:p>
          <a:endParaRPr lang="ru-RU"/>
        </a:p>
      </dgm:t>
    </dgm:pt>
    <dgm:pt modelId="{4718BDDA-28E0-4C25-9565-9799DD09EE3C}" type="sibTrans" cxnId="{D3F21782-3B9E-413B-81BE-9B4331D72061}">
      <dgm:prSet/>
      <dgm:spPr/>
      <dgm:t>
        <a:bodyPr/>
        <a:lstStyle/>
        <a:p>
          <a:endParaRPr lang="ru-RU"/>
        </a:p>
      </dgm:t>
    </dgm:pt>
    <dgm:pt modelId="{3DA500F1-50F1-44FA-923E-A26367F79057}">
      <dgm:prSet custT="1"/>
      <dgm:spPr/>
      <dgm:t>
        <a:bodyPr/>
        <a:lstStyle/>
        <a:p>
          <a:pPr rtl="0"/>
          <a:r>
            <a:rPr lang="ru-RU" sz="1400" dirty="0" smtClean="0"/>
            <a:t>Новизна</a:t>
          </a:r>
          <a:endParaRPr lang="ru-RU" sz="1400" dirty="0"/>
        </a:p>
      </dgm:t>
    </dgm:pt>
    <dgm:pt modelId="{640F575B-A92D-4BF1-8ADC-553617B1543F}" type="parTrans" cxnId="{7FADCD9B-F292-4AD5-8254-5622A658ADE1}">
      <dgm:prSet/>
      <dgm:spPr/>
      <dgm:t>
        <a:bodyPr/>
        <a:lstStyle/>
        <a:p>
          <a:endParaRPr lang="ru-RU"/>
        </a:p>
      </dgm:t>
    </dgm:pt>
    <dgm:pt modelId="{08E2E4ED-67E2-4945-85A7-57D340E344DA}" type="sibTrans" cxnId="{7FADCD9B-F292-4AD5-8254-5622A658ADE1}">
      <dgm:prSet/>
      <dgm:spPr/>
      <dgm:t>
        <a:bodyPr/>
        <a:lstStyle/>
        <a:p>
          <a:endParaRPr lang="ru-RU"/>
        </a:p>
      </dgm:t>
    </dgm:pt>
    <dgm:pt modelId="{26541734-FDB4-444F-BFEB-CC9CFA70A229}">
      <dgm:prSet custT="1"/>
      <dgm:spPr/>
      <dgm:t>
        <a:bodyPr/>
        <a:lstStyle/>
        <a:p>
          <a:r>
            <a:rPr lang="ru-RU" sz="2000" b="1" dirty="0" smtClean="0"/>
            <a:t>Заключение </a:t>
          </a:r>
          <a:endParaRPr lang="ru-RU" sz="2000" b="1" dirty="0"/>
        </a:p>
      </dgm:t>
    </dgm:pt>
    <dgm:pt modelId="{126AB3A6-8137-45AC-AF26-13FD94C30E78}" type="parTrans" cxnId="{0F2A0754-8F2C-4433-9FDC-9EB4969F9B43}">
      <dgm:prSet/>
      <dgm:spPr/>
      <dgm:t>
        <a:bodyPr/>
        <a:lstStyle/>
        <a:p>
          <a:endParaRPr lang="ru-RU"/>
        </a:p>
      </dgm:t>
    </dgm:pt>
    <dgm:pt modelId="{A0399E98-840F-4694-9500-0A88EC8DBA14}" type="sibTrans" cxnId="{0F2A0754-8F2C-4433-9FDC-9EB4969F9B43}">
      <dgm:prSet/>
      <dgm:spPr/>
      <dgm:t>
        <a:bodyPr/>
        <a:lstStyle/>
        <a:p>
          <a:endParaRPr lang="ru-RU"/>
        </a:p>
      </dgm:t>
    </dgm:pt>
    <dgm:pt modelId="{FA9926A3-3BBC-407F-8B56-F69F8C6E640D}">
      <dgm:prSet custT="1"/>
      <dgm:spPr/>
      <dgm:t>
        <a:bodyPr/>
        <a:lstStyle/>
        <a:p>
          <a:pPr rtl="0"/>
          <a:r>
            <a:rPr lang="ru-RU" sz="1400" dirty="0" smtClean="0"/>
            <a:t>Объект исследования</a:t>
          </a:r>
          <a:endParaRPr lang="ru-RU" sz="1400" dirty="0"/>
        </a:p>
      </dgm:t>
    </dgm:pt>
    <dgm:pt modelId="{63DABCA8-092F-444D-9FF2-987D3FEA3C86}" type="parTrans" cxnId="{77CB7184-F50E-4B6B-8C8C-9D87469B8027}">
      <dgm:prSet/>
      <dgm:spPr/>
      <dgm:t>
        <a:bodyPr/>
        <a:lstStyle/>
        <a:p>
          <a:endParaRPr lang="ru-RU"/>
        </a:p>
      </dgm:t>
    </dgm:pt>
    <dgm:pt modelId="{E77474B6-CC45-4380-829F-A283B17D963D}" type="sibTrans" cxnId="{77CB7184-F50E-4B6B-8C8C-9D87469B8027}">
      <dgm:prSet/>
      <dgm:spPr/>
      <dgm:t>
        <a:bodyPr/>
        <a:lstStyle/>
        <a:p>
          <a:endParaRPr lang="ru-RU"/>
        </a:p>
      </dgm:t>
    </dgm:pt>
    <dgm:pt modelId="{728220F8-BEC7-4B4B-BF4A-1215AE1EB6BA}">
      <dgm:prSet custT="1"/>
      <dgm:spPr/>
      <dgm:t>
        <a:bodyPr/>
        <a:lstStyle/>
        <a:p>
          <a:pPr rtl="0"/>
          <a:r>
            <a:rPr lang="ru-RU" sz="1400" dirty="0" smtClean="0"/>
            <a:t>Предмет исследования </a:t>
          </a:r>
          <a:endParaRPr lang="ru-RU" sz="1400" dirty="0"/>
        </a:p>
      </dgm:t>
    </dgm:pt>
    <dgm:pt modelId="{1A0E67F6-E41A-4DE0-A3E6-FEF4299C720A}" type="parTrans" cxnId="{C9832D3D-B49F-4587-87C4-3BBC15E088C4}">
      <dgm:prSet/>
      <dgm:spPr/>
      <dgm:t>
        <a:bodyPr/>
        <a:lstStyle/>
        <a:p>
          <a:endParaRPr lang="ru-RU"/>
        </a:p>
      </dgm:t>
    </dgm:pt>
    <dgm:pt modelId="{3AF64665-1B03-40B3-A9FB-8FF8C485CE75}" type="sibTrans" cxnId="{C9832D3D-B49F-4587-87C4-3BBC15E088C4}">
      <dgm:prSet/>
      <dgm:spPr/>
      <dgm:t>
        <a:bodyPr/>
        <a:lstStyle/>
        <a:p>
          <a:endParaRPr lang="ru-RU"/>
        </a:p>
      </dgm:t>
    </dgm:pt>
    <dgm:pt modelId="{84314A8E-4F72-4670-9A78-DABB5BA8356A}" type="pres">
      <dgm:prSet presAssocID="{0B5B320A-27D2-476F-8665-EFBFC6BC6B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20F208-981A-443C-ABE3-09D99560461C}" type="pres">
      <dgm:prSet presAssocID="{3015B7AD-179C-485D-8273-2E97D137CDD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B0F15-2212-4E28-852D-062F77C6886C}" type="pres">
      <dgm:prSet presAssocID="{ABB7AFB9-4886-4F28-B5FB-717C6B80E8BB}" presName="spacer" presStyleCnt="0"/>
      <dgm:spPr/>
    </dgm:pt>
    <dgm:pt modelId="{BD1B8A5F-98AC-4313-81B5-7C8EBDC43F26}" type="pres">
      <dgm:prSet presAssocID="{CA8CCEBB-2672-4558-AB78-2E496283F788}" presName="parentText" presStyleLbl="node1" presStyleIdx="1" presStyleCnt="9" custLinFactNeighborX="-749" custLinFactNeighborY="-957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994455-98E0-4293-8AC2-B0443AF1D4AD}" type="pres">
      <dgm:prSet presAssocID="{390233A7-7249-4ABC-A397-7FCE2D093E08}" presName="spacer" presStyleCnt="0"/>
      <dgm:spPr/>
    </dgm:pt>
    <dgm:pt modelId="{AE5DADF2-2120-4BDF-83E2-ED30F6D90013}" type="pres">
      <dgm:prSet presAssocID="{0830EDF5-9AD8-4EC3-BDFF-0857DA15AB72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9E4E0-F829-4418-831C-EDAB77AA0305}" type="pres">
      <dgm:prSet presAssocID="{9889DCEF-7D3F-4E30-86F0-6B9DA59C1049}" presName="spacer" presStyleCnt="0"/>
      <dgm:spPr/>
    </dgm:pt>
    <dgm:pt modelId="{5D1178F2-EB46-4F3F-B832-CD39D19F2182}" type="pres">
      <dgm:prSet presAssocID="{7070E86B-345F-42D0-997B-1CBFD15A07E8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982A77-A083-40A5-9310-E68D97A7359A}" type="pres">
      <dgm:prSet presAssocID="{7070E86B-345F-42D0-997B-1CBFD15A07E8}" presName="childText" presStyleLbl="revTx" presStyleIdx="0" presStyleCnt="2" custScaleY="281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194E5-71E4-45B9-A50C-6940FD7521CB}" type="pres">
      <dgm:prSet presAssocID="{982E9271-72D8-4D07-9B92-19999071AC4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78E01-35F8-473E-A787-9F27A26D8422}" type="pres">
      <dgm:prSet presAssocID="{6EA14384-306C-49DF-94D0-66F9A6803E39}" presName="spacer" presStyleCnt="0"/>
      <dgm:spPr/>
    </dgm:pt>
    <dgm:pt modelId="{38D513A5-9282-420F-8715-E9FF8E896F69}" type="pres">
      <dgm:prSet presAssocID="{E35CF0C9-4800-499F-B8F7-7C35FE639A18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A28BA-2A8C-44CD-97DF-022A74798652}" type="pres">
      <dgm:prSet presAssocID="{E35CF0C9-4800-499F-B8F7-7C35FE639A18}" presName="childText" presStyleLbl="revTx" presStyleIdx="1" presStyleCnt="2" custScaleY="301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3A9207-142D-41A9-8CD4-BD43B5298AA4}" type="pres">
      <dgm:prSet presAssocID="{26541734-FDB4-444F-BFEB-CC9CFA70A229}" presName="parentText" presStyleLbl="node1" presStyleIdx="6" presStyleCnt="9" custScaleY="710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39B145-F895-492A-AF51-44E4136B8A79}" type="pres">
      <dgm:prSet presAssocID="{A0399E98-840F-4694-9500-0A88EC8DBA14}" presName="spacer" presStyleCnt="0"/>
      <dgm:spPr/>
    </dgm:pt>
    <dgm:pt modelId="{6EC0CEC3-30B3-4A48-BA6A-636DA850EB79}" type="pres">
      <dgm:prSet presAssocID="{F5942547-3EF9-4483-8B19-DDBFEC62D627}" presName="parentText" presStyleLbl="node1" presStyleIdx="7" presStyleCnt="9" custScaleY="734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55FBC-7FCC-40CD-A0B2-987CE83CF823}" type="pres">
      <dgm:prSet presAssocID="{538BA3C4-D3FE-43FE-AFA7-154B2971C599}" presName="spacer" presStyleCnt="0"/>
      <dgm:spPr/>
    </dgm:pt>
    <dgm:pt modelId="{E69E223C-145C-4846-BE5D-4438B37E453F}" type="pres">
      <dgm:prSet presAssocID="{7D670377-F398-4351-8647-7AA034BADB58}" presName="parentText" presStyleLbl="node1" presStyleIdx="8" presStyleCnt="9" custScaleY="608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A1FAE8-DA98-4866-99FC-CCB1CCFDE0B6}" type="presOf" srcId="{0830EDF5-9AD8-4EC3-BDFF-0857DA15AB72}" destId="{AE5DADF2-2120-4BDF-83E2-ED30F6D90013}" srcOrd="0" destOrd="0" presId="urn:microsoft.com/office/officeart/2005/8/layout/vList2"/>
    <dgm:cxn modelId="{AF8A7B7A-B1AF-4756-8855-C670D1FBE684}" type="presOf" srcId="{B72BF5B2-EADA-46E1-A96E-BD9D209D41D0}" destId="{38982A77-A083-40A5-9310-E68D97A7359A}" srcOrd="0" destOrd="4" presId="urn:microsoft.com/office/officeart/2005/8/layout/vList2"/>
    <dgm:cxn modelId="{0759F0E2-9152-47C2-9542-DDF49FCA83FF}" srcId="{0B5B320A-27D2-476F-8665-EFBFC6BC6B28}" destId="{7070E86B-345F-42D0-997B-1CBFD15A07E8}" srcOrd="3" destOrd="0" parTransId="{E4642241-830B-4B64-8587-90E3C07E815A}" sibTransId="{6BFF3EC4-F808-4AFB-A471-EF4E09450EC3}"/>
    <dgm:cxn modelId="{5B4EC3EA-2CFA-4D43-A87D-C52C4E7A1A9A}" type="presOf" srcId="{7070E86B-345F-42D0-997B-1CBFD15A07E8}" destId="{5D1178F2-EB46-4F3F-B832-CD39D19F2182}" srcOrd="0" destOrd="0" presId="urn:microsoft.com/office/officeart/2005/8/layout/vList2"/>
    <dgm:cxn modelId="{77CB7184-F50E-4B6B-8C8C-9D87469B8027}" srcId="{7070E86B-345F-42D0-997B-1CBFD15A07E8}" destId="{FA9926A3-3BBC-407F-8B56-F69F8C6E640D}" srcOrd="2" destOrd="0" parTransId="{63DABCA8-092F-444D-9FF2-987D3FEA3C86}" sibTransId="{E77474B6-CC45-4380-829F-A283B17D963D}"/>
    <dgm:cxn modelId="{1E3BB260-14A4-4F00-B06B-CBF2EA6CBF3D}" srcId="{0B5B320A-27D2-476F-8665-EFBFC6BC6B28}" destId="{CA8CCEBB-2672-4558-AB78-2E496283F788}" srcOrd="1" destOrd="0" parTransId="{8C7983D1-EA65-48C0-B3BB-1FD6B5BCF639}" sibTransId="{390233A7-7249-4ABC-A397-7FCE2D093E08}"/>
    <dgm:cxn modelId="{1B50963E-9CFC-4577-8EE8-C5FB85DB1DED}" type="presOf" srcId="{00A3AB6E-AAFC-4DA6-8FF0-FC658712B444}" destId="{D3FA28BA-2A8C-44CD-97DF-022A74798652}" srcOrd="0" destOrd="0" presId="urn:microsoft.com/office/officeart/2005/8/layout/vList2"/>
    <dgm:cxn modelId="{4360E340-A684-4F2A-8F6B-745DD8EE8EAE}" type="presOf" srcId="{982E9271-72D8-4D07-9B92-19999071AC4A}" destId="{8FD194E5-71E4-45B9-A50C-6940FD7521CB}" srcOrd="0" destOrd="0" presId="urn:microsoft.com/office/officeart/2005/8/layout/vList2"/>
    <dgm:cxn modelId="{11EAD755-09A4-4792-9687-FEDD29F1E4CC}" srcId="{0B5B320A-27D2-476F-8665-EFBFC6BC6B28}" destId="{982E9271-72D8-4D07-9B92-19999071AC4A}" srcOrd="4" destOrd="0" parTransId="{78FE3398-B199-4637-BF1C-BA80D60AA8BD}" sibTransId="{6EA14384-306C-49DF-94D0-66F9A6803E39}"/>
    <dgm:cxn modelId="{503764D4-11CA-4230-92B8-64D694F80611}" srcId="{0B5B320A-27D2-476F-8665-EFBFC6BC6B28}" destId="{0830EDF5-9AD8-4EC3-BDFF-0857DA15AB72}" srcOrd="2" destOrd="0" parTransId="{9CA33E6D-8AAE-4F82-AD06-FC7E258EC52F}" sibTransId="{9889DCEF-7D3F-4E30-86F0-6B9DA59C1049}"/>
    <dgm:cxn modelId="{C68866D2-68E3-40D3-941A-EAA9CDBB7B4A}" type="presOf" srcId="{3DA500F1-50F1-44FA-923E-A26367F79057}" destId="{D3FA28BA-2A8C-44CD-97DF-022A74798652}" srcOrd="0" destOrd="2" presId="urn:microsoft.com/office/officeart/2005/8/layout/vList2"/>
    <dgm:cxn modelId="{39D620E8-EB38-4531-B14F-6AE5CED618CC}" type="presOf" srcId="{B3BBC0EE-43B3-4DFE-8866-30F1C03EE0AC}" destId="{D3FA28BA-2A8C-44CD-97DF-022A74798652}" srcOrd="0" destOrd="3" presId="urn:microsoft.com/office/officeart/2005/8/layout/vList2"/>
    <dgm:cxn modelId="{A2526443-CDBC-4340-B196-BF6223C10E54}" type="presOf" srcId="{728220F8-BEC7-4B4B-BF4A-1215AE1EB6BA}" destId="{38982A77-A083-40A5-9310-E68D97A7359A}" srcOrd="0" destOrd="3" presId="urn:microsoft.com/office/officeart/2005/8/layout/vList2"/>
    <dgm:cxn modelId="{D3F21782-3B9E-413B-81BE-9B4331D72061}" srcId="{7070E86B-345F-42D0-997B-1CBFD15A07E8}" destId="{FA1ACF3F-34F5-4E0E-B3BD-7DC1676DEF3C}" srcOrd="1" destOrd="0" parTransId="{3F852948-6EF6-4D0B-9B58-0AD0B07CF367}" sibTransId="{4718BDDA-28E0-4C25-9565-9799DD09EE3C}"/>
    <dgm:cxn modelId="{87C7AF78-0BCA-4A84-AE65-7C238FCA9735}" type="presOf" srcId="{0B5B320A-27D2-476F-8665-EFBFC6BC6B28}" destId="{84314A8E-4F72-4670-9A78-DABB5BA8356A}" srcOrd="0" destOrd="0" presId="urn:microsoft.com/office/officeart/2005/8/layout/vList2"/>
    <dgm:cxn modelId="{7FADCD9B-F292-4AD5-8254-5622A658ADE1}" srcId="{E35CF0C9-4800-499F-B8F7-7C35FE639A18}" destId="{3DA500F1-50F1-44FA-923E-A26367F79057}" srcOrd="2" destOrd="0" parTransId="{640F575B-A92D-4BF1-8ADC-553617B1543F}" sibTransId="{08E2E4ED-67E2-4945-85A7-57D340E344DA}"/>
    <dgm:cxn modelId="{0F2A0754-8F2C-4433-9FDC-9EB4969F9B43}" srcId="{0B5B320A-27D2-476F-8665-EFBFC6BC6B28}" destId="{26541734-FDB4-444F-BFEB-CC9CFA70A229}" srcOrd="6" destOrd="0" parTransId="{126AB3A6-8137-45AC-AF26-13FD94C30E78}" sibTransId="{A0399E98-840F-4694-9500-0A88EC8DBA14}"/>
    <dgm:cxn modelId="{CC72A28A-346C-4A2F-BF2A-89A826D897BA}" type="presOf" srcId="{CA8CCEBB-2672-4558-AB78-2E496283F788}" destId="{BD1B8A5F-98AC-4313-81B5-7C8EBDC43F26}" srcOrd="0" destOrd="0" presId="urn:microsoft.com/office/officeart/2005/8/layout/vList2"/>
    <dgm:cxn modelId="{7D13DBD4-79E9-4767-93FA-5F2348ED2AE0}" type="presOf" srcId="{F5942547-3EF9-4483-8B19-DDBFEC62D627}" destId="{6EC0CEC3-30B3-4A48-BA6A-636DA850EB79}" srcOrd="0" destOrd="0" presId="urn:microsoft.com/office/officeart/2005/8/layout/vList2"/>
    <dgm:cxn modelId="{1DE07879-1279-4F0F-A4CA-1E3681A2942E}" srcId="{7070E86B-345F-42D0-997B-1CBFD15A07E8}" destId="{48348CD6-CD69-4DE4-B060-DB50F01C373D}" srcOrd="0" destOrd="0" parTransId="{F61AC701-9CD1-40B0-9764-8AF712B5D3DC}" sibTransId="{E65B0888-B935-466C-BAFC-6FD91223EC3C}"/>
    <dgm:cxn modelId="{4988DBB5-A032-405D-BE3B-91A7AE385A83}" srcId="{7070E86B-345F-42D0-997B-1CBFD15A07E8}" destId="{B72BF5B2-EADA-46E1-A96E-BD9D209D41D0}" srcOrd="4" destOrd="0" parTransId="{18996C3F-9C4B-42B6-9F02-08DA3708A97C}" sibTransId="{1FB17E48-0D47-4D8F-9161-808537A7D77A}"/>
    <dgm:cxn modelId="{ADA0CA52-7EB0-4B44-BA6C-5EA4458353D2}" srcId="{E35CF0C9-4800-499F-B8F7-7C35FE639A18}" destId="{B7642644-B46A-4F22-98C2-0981AB077F6C}" srcOrd="1" destOrd="0" parTransId="{6DED2041-F819-49F1-943B-F32F8E30FBDB}" sibTransId="{8B919651-8498-4AC4-AE9D-D70A0D7CB46D}"/>
    <dgm:cxn modelId="{14E20F2E-6393-4399-BFE0-CCF363CFCDA8}" srcId="{0B5B320A-27D2-476F-8665-EFBFC6BC6B28}" destId="{E35CF0C9-4800-499F-B8F7-7C35FE639A18}" srcOrd="5" destOrd="0" parTransId="{6733938F-1BFB-4A16-B104-5021F642EB19}" sibTransId="{4D2C0940-11E5-4B81-8872-1322665BC5B6}"/>
    <dgm:cxn modelId="{9CCC9CDC-DB2B-4E89-9E93-5F658F8C07A1}" type="presOf" srcId="{FA1ACF3F-34F5-4E0E-B3BD-7DC1676DEF3C}" destId="{38982A77-A083-40A5-9310-E68D97A7359A}" srcOrd="0" destOrd="1" presId="urn:microsoft.com/office/officeart/2005/8/layout/vList2"/>
    <dgm:cxn modelId="{DE69F569-4D57-4A0C-AB64-488B7310F1B9}" srcId="{E35CF0C9-4800-499F-B8F7-7C35FE639A18}" destId="{B3BBC0EE-43B3-4DFE-8866-30F1C03EE0AC}" srcOrd="3" destOrd="0" parTransId="{B8D5A541-A1A0-4AE9-A84E-7667C224472C}" sibTransId="{7139CFB3-9222-4C47-A0E3-CA432091226D}"/>
    <dgm:cxn modelId="{546CFE35-71B4-480A-92A1-E4069F4BBD1B}" type="presOf" srcId="{E35CF0C9-4800-499F-B8F7-7C35FE639A18}" destId="{38D513A5-9282-420F-8715-E9FF8E896F69}" srcOrd="0" destOrd="0" presId="urn:microsoft.com/office/officeart/2005/8/layout/vList2"/>
    <dgm:cxn modelId="{0F0412AE-8312-4238-A9ED-2C4B1318B2CB}" type="presOf" srcId="{48348CD6-CD69-4DE4-B060-DB50F01C373D}" destId="{38982A77-A083-40A5-9310-E68D97A7359A}" srcOrd="0" destOrd="0" presId="urn:microsoft.com/office/officeart/2005/8/layout/vList2"/>
    <dgm:cxn modelId="{4A81322B-8537-48FA-9D4B-4FB4D0E8E4A3}" type="presOf" srcId="{26541734-FDB4-444F-BFEB-CC9CFA70A229}" destId="{653A9207-142D-41A9-8CD4-BD43B5298AA4}" srcOrd="0" destOrd="0" presId="urn:microsoft.com/office/officeart/2005/8/layout/vList2"/>
    <dgm:cxn modelId="{27278D40-2B0D-4678-8E42-0857D6B4691F}" srcId="{E35CF0C9-4800-499F-B8F7-7C35FE639A18}" destId="{00A3AB6E-AAFC-4DA6-8FF0-FC658712B444}" srcOrd="0" destOrd="0" parTransId="{C255265C-32C6-42D4-AD47-775D143BA4B1}" sibTransId="{F8B02E5A-35EA-436E-91F0-1FA5AEE5BBA2}"/>
    <dgm:cxn modelId="{C9832D3D-B49F-4587-87C4-3BBC15E088C4}" srcId="{7070E86B-345F-42D0-997B-1CBFD15A07E8}" destId="{728220F8-BEC7-4B4B-BF4A-1215AE1EB6BA}" srcOrd="3" destOrd="0" parTransId="{1A0E67F6-E41A-4DE0-A3E6-FEF4299C720A}" sibTransId="{3AF64665-1B03-40B3-A9FB-8FF8C485CE75}"/>
    <dgm:cxn modelId="{7A10D3C3-AE36-42B0-8219-FCF3FB8FEF91}" type="presOf" srcId="{7D670377-F398-4351-8647-7AA034BADB58}" destId="{E69E223C-145C-4846-BE5D-4438B37E453F}" srcOrd="0" destOrd="0" presId="urn:microsoft.com/office/officeart/2005/8/layout/vList2"/>
    <dgm:cxn modelId="{1B3FF9A8-ABDF-495D-A631-12F16C8F7F27}" type="presOf" srcId="{B7642644-B46A-4F22-98C2-0981AB077F6C}" destId="{D3FA28BA-2A8C-44CD-97DF-022A74798652}" srcOrd="0" destOrd="1" presId="urn:microsoft.com/office/officeart/2005/8/layout/vList2"/>
    <dgm:cxn modelId="{BBBF62C0-A77C-416A-8A3A-E63C472CA396}" srcId="{0B5B320A-27D2-476F-8665-EFBFC6BC6B28}" destId="{F5942547-3EF9-4483-8B19-DDBFEC62D627}" srcOrd="7" destOrd="0" parTransId="{B2F5A81C-FBDD-45FD-A777-08E8D8219F40}" sibTransId="{538BA3C4-D3FE-43FE-AFA7-154B2971C599}"/>
    <dgm:cxn modelId="{B8F88952-8CD8-4C79-AD48-0F17B98A7E42}" type="presOf" srcId="{FA9926A3-3BBC-407F-8B56-F69F8C6E640D}" destId="{38982A77-A083-40A5-9310-E68D97A7359A}" srcOrd="0" destOrd="2" presId="urn:microsoft.com/office/officeart/2005/8/layout/vList2"/>
    <dgm:cxn modelId="{B924E338-E0FA-45D6-A828-FDAAF16B41B3}" srcId="{0B5B320A-27D2-476F-8665-EFBFC6BC6B28}" destId="{3015B7AD-179C-485D-8273-2E97D137CDD3}" srcOrd="0" destOrd="0" parTransId="{455A8D3D-8C5E-460C-84C1-38E94A9C9848}" sibTransId="{ABB7AFB9-4886-4F28-B5FB-717C6B80E8BB}"/>
    <dgm:cxn modelId="{B057558F-8A4B-4EA0-84A0-B7C663BBF9C0}" type="presOf" srcId="{3015B7AD-179C-485D-8273-2E97D137CDD3}" destId="{1220F208-981A-443C-ABE3-09D99560461C}" srcOrd="0" destOrd="0" presId="urn:microsoft.com/office/officeart/2005/8/layout/vList2"/>
    <dgm:cxn modelId="{C9BA99A1-4FDD-4CE3-8281-32BDFA61CAB6}" srcId="{0B5B320A-27D2-476F-8665-EFBFC6BC6B28}" destId="{7D670377-F398-4351-8647-7AA034BADB58}" srcOrd="8" destOrd="0" parTransId="{2B6EE278-E228-40D7-A2DC-ABAAB577499E}" sibTransId="{3E7BCC78-B44B-4AEC-8963-0A8A052EB04D}"/>
    <dgm:cxn modelId="{DDF863CB-C366-4A7B-9EAC-64855009357F}" type="presParOf" srcId="{84314A8E-4F72-4670-9A78-DABB5BA8356A}" destId="{1220F208-981A-443C-ABE3-09D99560461C}" srcOrd="0" destOrd="0" presId="urn:microsoft.com/office/officeart/2005/8/layout/vList2"/>
    <dgm:cxn modelId="{DC44E84A-9F49-4E66-A464-D2C5E69C6BE6}" type="presParOf" srcId="{84314A8E-4F72-4670-9A78-DABB5BA8356A}" destId="{C60B0F15-2212-4E28-852D-062F77C6886C}" srcOrd="1" destOrd="0" presId="urn:microsoft.com/office/officeart/2005/8/layout/vList2"/>
    <dgm:cxn modelId="{6AE5479F-AC7E-4BCC-A0AF-D90F48E342B5}" type="presParOf" srcId="{84314A8E-4F72-4670-9A78-DABB5BA8356A}" destId="{BD1B8A5F-98AC-4313-81B5-7C8EBDC43F26}" srcOrd="2" destOrd="0" presId="urn:microsoft.com/office/officeart/2005/8/layout/vList2"/>
    <dgm:cxn modelId="{206460D7-6BE7-47E9-8DE6-91CD29E5B384}" type="presParOf" srcId="{84314A8E-4F72-4670-9A78-DABB5BA8356A}" destId="{08994455-98E0-4293-8AC2-B0443AF1D4AD}" srcOrd="3" destOrd="0" presId="urn:microsoft.com/office/officeart/2005/8/layout/vList2"/>
    <dgm:cxn modelId="{A4DE9F80-9C32-416A-A5B6-67EF18DF5B02}" type="presParOf" srcId="{84314A8E-4F72-4670-9A78-DABB5BA8356A}" destId="{AE5DADF2-2120-4BDF-83E2-ED30F6D90013}" srcOrd="4" destOrd="0" presId="urn:microsoft.com/office/officeart/2005/8/layout/vList2"/>
    <dgm:cxn modelId="{8C7CD348-12F3-4B0A-B91B-2EA406CDC5E4}" type="presParOf" srcId="{84314A8E-4F72-4670-9A78-DABB5BA8356A}" destId="{51A9E4E0-F829-4418-831C-EDAB77AA0305}" srcOrd="5" destOrd="0" presId="urn:microsoft.com/office/officeart/2005/8/layout/vList2"/>
    <dgm:cxn modelId="{9F664E43-A38A-459D-B0E5-7DAD507141CA}" type="presParOf" srcId="{84314A8E-4F72-4670-9A78-DABB5BA8356A}" destId="{5D1178F2-EB46-4F3F-B832-CD39D19F2182}" srcOrd="6" destOrd="0" presId="urn:microsoft.com/office/officeart/2005/8/layout/vList2"/>
    <dgm:cxn modelId="{0A5660EB-2530-4F26-80EB-68BEB6FEF9BF}" type="presParOf" srcId="{84314A8E-4F72-4670-9A78-DABB5BA8356A}" destId="{38982A77-A083-40A5-9310-E68D97A7359A}" srcOrd="7" destOrd="0" presId="urn:microsoft.com/office/officeart/2005/8/layout/vList2"/>
    <dgm:cxn modelId="{5B5B8202-728E-4579-AD98-C221005C3F6A}" type="presParOf" srcId="{84314A8E-4F72-4670-9A78-DABB5BA8356A}" destId="{8FD194E5-71E4-45B9-A50C-6940FD7521CB}" srcOrd="8" destOrd="0" presId="urn:microsoft.com/office/officeart/2005/8/layout/vList2"/>
    <dgm:cxn modelId="{6976A1A0-6411-4A41-AD28-8D168B491409}" type="presParOf" srcId="{84314A8E-4F72-4670-9A78-DABB5BA8356A}" destId="{9E678E01-35F8-473E-A787-9F27A26D8422}" srcOrd="9" destOrd="0" presId="urn:microsoft.com/office/officeart/2005/8/layout/vList2"/>
    <dgm:cxn modelId="{2CE51350-14C1-4E2D-8ACD-B561CDE58531}" type="presParOf" srcId="{84314A8E-4F72-4670-9A78-DABB5BA8356A}" destId="{38D513A5-9282-420F-8715-E9FF8E896F69}" srcOrd="10" destOrd="0" presId="urn:microsoft.com/office/officeart/2005/8/layout/vList2"/>
    <dgm:cxn modelId="{80F85F88-7275-4A43-9839-730A38428FB3}" type="presParOf" srcId="{84314A8E-4F72-4670-9A78-DABB5BA8356A}" destId="{D3FA28BA-2A8C-44CD-97DF-022A74798652}" srcOrd="11" destOrd="0" presId="urn:microsoft.com/office/officeart/2005/8/layout/vList2"/>
    <dgm:cxn modelId="{D114B8D8-4E56-4538-8FA9-714CB8CE4F37}" type="presParOf" srcId="{84314A8E-4F72-4670-9A78-DABB5BA8356A}" destId="{653A9207-142D-41A9-8CD4-BD43B5298AA4}" srcOrd="12" destOrd="0" presId="urn:microsoft.com/office/officeart/2005/8/layout/vList2"/>
    <dgm:cxn modelId="{BD5136B8-5B94-457A-8FEE-8692B4239993}" type="presParOf" srcId="{84314A8E-4F72-4670-9A78-DABB5BA8356A}" destId="{3639B145-F895-492A-AF51-44E4136B8A79}" srcOrd="13" destOrd="0" presId="urn:microsoft.com/office/officeart/2005/8/layout/vList2"/>
    <dgm:cxn modelId="{2061098D-5FF3-4F9A-8E92-E4101711DC02}" type="presParOf" srcId="{84314A8E-4F72-4670-9A78-DABB5BA8356A}" destId="{6EC0CEC3-30B3-4A48-BA6A-636DA850EB79}" srcOrd="14" destOrd="0" presId="urn:microsoft.com/office/officeart/2005/8/layout/vList2"/>
    <dgm:cxn modelId="{8858436A-58FD-44BC-9A4A-5BFD1AEC1E8E}" type="presParOf" srcId="{84314A8E-4F72-4670-9A78-DABB5BA8356A}" destId="{8E855FBC-7FCC-40CD-A0B2-987CE83CF823}" srcOrd="15" destOrd="0" presId="urn:microsoft.com/office/officeart/2005/8/layout/vList2"/>
    <dgm:cxn modelId="{A316F78B-E9B8-4CED-9667-99EAD4624E04}" type="presParOf" srcId="{84314A8E-4F72-4670-9A78-DABB5BA8356A}" destId="{E69E223C-145C-4846-BE5D-4438B37E453F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9CDCD9-13AE-4B3F-BF19-A3C0A4C020BB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BC4A5EEB-9A2E-4F3B-8409-A569EB3C614F}">
      <dgm:prSet custT="1"/>
      <dgm:spPr/>
      <dgm:t>
        <a:bodyPr/>
        <a:lstStyle/>
        <a:p>
          <a:pPr rtl="0"/>
          <a:r>
            <a:rPr lang="ru-RU" sz="3200" b="1" dirty="0" smtClean="0"/>
            <a:t>Титульный лист содержит:</a:t>
          </a:r>
          <a:endParaRPr lang="ru-RU" sz="3200" b="1" dirty="0"/>
        </a:p>
      </dgm:t>
    </dgm:pt>
    <dgm:pt modelId="{5552BFBA-D6D6-4445-984A-2C766E00A579}" type="parTrans" cxnId="{8EDA11E7-AF30-496D-9CE0-D75B482D21B7}">
      <dgm:prSet/>
      <dgm:spPr/>
      <dgm:t>
        <a:bodyPr/>
        <a:lstStyle/>
        <a:p>
          <a:endParaRPr lang="ru-RU"/>
        </a:p>
      </dgm:t>
    </dgm:pt>
    <dgm:pt modelId="{85E44DDB-6DD3-4D7F-A6B9-8D488DC558EA}" type="sibTrans" cxnId="{8EDA11E7-AF30-496D-9CE0-D75B482D21B7}">
      <dgm:prSet/>
      <dgm:spPr/>
      <dgm:t>
        <a:bodyPr/>
        <a:lstStyle/>
        <a:p>
          <a:endParaRPr lang="ru-RU"/>
        </a:p>
      </dgm:t>
    </dgm:pt>
    <dgm:pt modelId="{3E902CD3-0CE2-4C89-803A-73D1A205FF73}">
      <dgm:prSet/>
      <dgm:spPr/>
      <dgm:t>
        <a:bodyPr/>
        <a:lstStyle/>
        <a:p>
          <a:pPr rtl="0"/>
          <a:r>
            <a:rPr lang="ru-RU" smtClean="0"/>
            <a:t>1) полное название учебного заведения;</a:t>
          </a:r>
          <a:endParaRPr lang="ru-RU"/>
        </a:p>
      </dgm:t>
    </dgm:pt>
    <dgm:pt modelId="{A90511AF-F897-47C5-89F9-E6E719639A3F}" type="parTrans" cxnId="{0E3566CE-A254-4F4C-A837-F7CE81079E36}">
      <dgm:prSet/>
      <dgm:spPr/>
      <dgm:t>
        <a:bodyPr/>
        <a:lstStyle/>
        <a:p>
          <a:endParaRPr lang="ru-RU"/>
        </a:p>
      </dgm:t>
    </dgm:pt>
    <dgm:pt modelId="{5BAD690A-85FB-4AD3-B755-E271B20CCFE7}" type="sibTrans" cxnId="{0E3566CE-A254-4F4C-A837-F7CE81079E36}">
      <dgm:prSet/>
      <dgm:spPr/>
      <dgm:t>
        <a:bodyPr/>
        <a:lstStyle/>
        <a:p>
          <a:endParaRPr lang="ru-RU"/>
        </a:p>
      </dgm:t>
    </dgm:pt>
    <dgm:pt modelId="{30FA9A43-5465-47EC-B9BD-30207028253F}">
      <dgm:prSet/>
      <dgm:spPr/>
      <dgm:t>
        <a:bodyPr/>
        <a:lstStyle/>
        <a:p>
          <a:pPr rtl="0"/>
          <a:r>
            <a:rPr lang="ru-RU" dirty="0" smtClean="0"/>
            <a:t>2)   наименование вида работы, дисциплины и темы;</a:t>
          </a:r>
          <a:endParaRPr lang="ru-RU" dirty="0"/>
        </a:p>
      </dgm:t>
    </dgm:pt>
    <dgm:pt modelId="{9733A911-9101-4C7C-97EA-61494D1B821A}" type="parTrans" cxnId="{C97B2566-DAFA-4900-8F42-D96BD3C58D7B}">
      <dgm:prSet/>
      <dgm:spPr/>
      <dgm:t>
        <a:bodyPr/>
        <a:lstStyle/>
        <a:p>
          <a:endParaRPr lang="ru-RU"/>
        </a:p>
      </dgm:t>
    </dgm:pt>
    <dgm:pt modelId="{5D2EF7AC-A90E-4C37-A03A-7475D4F1124D}" type="sibTrans" cxnId="{C97B2566-DAFA-4900-8F42-D96BD3C58D7B}">
      <dgm:prSet/>
      <dgm:spPr/>
      <dgm:t>
        <a:bodyPr/>
        <a:lstStyle/>
        <a:p>
          <a:endParaRPr lang="ru-RU"/>
        </a:p>
      </dgm:t>
    </dgm:pt>
    <dgm:pt modelId="{6C115923-41D3-46F9-A321-5F64BFCD0F49}">
      <dgm:prSet/>
      <dgm:spPr/>
      <dgm:t>
        <a:bodyPr/>
        <a:lstStyle/>
        <a:p>
          <a:pPr rtl="0"/>
          <a:r>
            <a:rPr lang="ru-RU" dirty="0" smtClean="0"/>
            <a:t>4) данные об исполнителе с указанием  фамилии, имени, отчества, класса;</a:t>
          </a:r>
          <a:endParaRPr lang="ru-RU" dirty="0"/>
        </a:p>
      </dgm:t>
    </dgm:pt>
    <dgm:pt modelId="{426FD1AE-F194-42A0-A19B-5A3D0ED7A9E7}" type="parTrans" cxnId="{25EA4E14-ACB8-46A6-8177-3ABF5092FF69}">
      <dgm:prSet/>
      <dgm:spPr/>
      <dgm:t>
        <a:bodyPr/>
        <a:lstStyle/>
        <a:p>
          <a:endParaRPr lang="ru-RU"/>
        </a:p>
      </dgm:t>
    </dgm:pt>
    <dgm:pt modelId="{3B93A056-8560-4494-BC37-17FF118130CA}" type="sibTrans" cxnId="{25EA4E14-ACB8-46A6-8177-3ABF5092FF69}">
      <dgm:prSet/>
      <dgm:spPr/>
      <dgm:t>
        <a:bodyPr/>
        <a:lstStyle/>
        <a:p>
          <a:endParaRPr lang="ru-RU"/>
        </a:p>
      </dgm:t>
    </dgm:pt>
    <dgm:pt modelId="{4A761571-AA10-4418-BCD8-12E4D8DBC294}">
      <dgm:prSet/>
      <dgm:spPr/>
      <dgm:t>
        <a:bodyPr/>
        <a:lstStyle/>
        <a:p>
          <a:pPr rtl="0"/>
          <a:r>
            <a:rPr lang="ru-RU" dirty="0" smtClean="0"/>
            <a:t>5) указа­ние должности руководителя, его фамилии и инициалов;</a:t>
          </a:r>
          <a:endParaRPr lang="ru-RU" dirty="0"/>
        </a:p>
      </dgm:t>
    </dgm:pt>
    <dgm:pt modelId="{25FC9CE4-556E-4DEB-B916-94E5458910CB}" type="parTrans" cxnId="{039E6E76-28C6-4804-90EE-F2F48D630953}">
      <dgm:prSet/>
      <dgm:spPr/>
      <dgm:t>
        <a:bodyPr/>
        <a:lstStyle/>
        <a:p>
          <a:endParaRPr lang="ru-RU"/>
        </a:p>
      </dgm:t>
    </dgm:pt>
    <dgm:pt modelId="{BEBC64CC-ED24-4949-A0B7-A709DF014B1E}" type="sibTrans" cxnId="{039E6E76-28C6-4804-90EE-F2F48D630953}">
      <dgm:prSet/>
      <dgm:spPr/>
      <dgm:t>
        <a:bodyPr/>
        <a:lstStyle/>
        <a:p>
          <a:endParaRPr lang="ru-RU"/>
        </a:p>
      </dgm:t>
    </dgm:pt>
    <dgm:pt modelId="{B8B105B0-D08D-458D-B194-F5AC95B4407E}">
      <dgm:prSet/>
      <dgm:spPr/>
      <dgm:t>
        <a:bodyPr/>
        <a:lstStyle/>
        <a:p>
          <a:pPr rtl="0"/>
          <a:r>
            <a:rPr lang="ru-RU" smtClean="0"/>
            <a:t>6) город и год выполнения работы.</a:t>
          </a:r>
          <a:endParaRPr lang="ru-RU"/>
        </a:p>
      </dgm:t>
    </dgm:pt>
    <dgm:pt modelId="{62A06E95-908F-40CB-9BE6-265319F2DBDF}" type="parTrans" cxnId="{DB7AFABF-F5A4-4F24-B19D-73A0F58E403C}">
      <dgm:prSet/>
      <dgm:spPr/>
      <dgm:t>
        <a:bodyPr/>
        <a:lstStyle/>
        <a:p>
          <a:endParaRPr lang="ru-RU"/>
        </a:p>
      </dgm:t>
    </dgm:pt>
    <dgm:pt modelId="{F367556C-74B7-4ED9-BC09-ECE45403B176}" type="sibTrans" cxnId="{DB7AFABF-F5A4-4F24-B19D-73A0F58E403C}">
      <dgm:prSet/>
      <dgm:spPr/>
      <dgm:t>
        <a:bodyPr/>
        <a:lstStyle/>
        <a:p>
          <a:endParaRPr lang="ru-RU"/>
        </a:p>
      </dgm:t>
    </dgm:pt>
    <dgm:pt modelId="{AC93FEFD-5D65-4A64-A9C7-9D76C516D3A2}" type="pres">
      <dgm:prSet presAssocID="{B39CDCD9-13AE-4B3F-BF19-A3C0A4C020BB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6FFFFFD0-54EA-4AA6-867F-A1A65E867449}" type="pres">
      <dgm:prSet presAssocID="{BC4A5EEB-9A2E-4F3B-8409-A569EB3C614F}" presName="parentText1" presStyleLbl="node1" presStyleIdx="0" presStyleCnt="1">
        <dgm:presLayoutVars>
          <dgm:chMax/>
          <dgm:chPref val="3"/>
          <dgm:bulletEnabled val="1"/>
        </dgm:presLayoutVars>
      </dgm:prSet>
      <dgm:spPr/>
    </dgm:pt>
    <dgm:pt modelId="{9D0BEA38-26E9-4364-84DF-52AE95AB67B7}" type="pres">
      <dgm:prSet presAssocID="{BC4A5EEB-9A2E-4F3B-8409-A569EB3C614F}" presName="childText1" presStyleLbl="solidAlignAcc1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C97B2566-DAFA-4900-8F42-D96BD3C58D7B}" srcId="{BC4A5EEB-9A2E-4F3B-8409-A569EB3C614F}" destId="{30FA9A43-5465-47EC-B9BD-30207028253F}" srcOrd="1" destOrd="0" parTransId="{9733A911-9101-4C7C-97EA-61494D1B821A}" sibTransId="{5D2EF7AC-A90E-4C37-A03A-7475D4F1124D}"/>
    <dgm:cxn modelId="{25EA4E14-ACB8-46A6-8177-3ABF5092FF69}" srcId="{BC4A5EEB-9A2E-4F3B-8409-A569EB3C614F}" destId="{6C115923-41D3-46F9-A321-5F64BFCD0F49}" srcOrd="2" destOrd="0" parTransId="{426FD1AE-F194-42A0-A19B-5A3D0ED7A9E7}" sibTransId="{3B93A056-8560-4494-BC37-17FF118130CA}"/>
    <dgm:cxn modelId="{5B17152F-F712-4894-B02E-5FA5F7FBD031}" type="presOf" srcId="{6C115923-41D3-46F9-A321-5F64BFCD0F49}" destId="{9D0BEA38-26E9-4364-84DF-52AE95AB67B7}" srcOrd="0" destOrd="2" presId="urn:microsoft.com/office/officeart/2009/3/layout/IncreasingArrowsProcess"/>
    <dgm:cxn modelId="{A74C46B4-99C0-429E-A167-15AD7C5306F4}" type="presOf" srcId="{BC4A5EEB-9A2E-4F3B-8409-A569EB3C614F}" destId="{6FFFFFD0-54EA-4AA6-867F-A1A65E867449}" srcOrd="0" destOrd="0" presId="urn:microsoft.com/office/officeart/2009/3/layout/IncreasingArrowsProcess"/>
    <dgm:cxn modelId="{8EDA11E7-AF30-496D-9CE0-D75B482D21B7}" srcId="{B39CDCD9-13AE-4B3F-BF19-A3C0A4C020BB}" destId="{BC4A5EEB-9A2E-4F3B-8409-A569EB3C614F}" srcOrd="0" destOrd="0" parTransId="{5552BFBA-D6D6-4445-984A-2C766E00A579}" sibTransId="{85E44DDB-6DD3-4D7F-A6B9-8D488DC558EA}"/>
    <dgm:cxn modelId="{353F374F-E871-496C-9200-6B256677FACE}" type="presOf" srcId="{30FA9A43-5465-47EC-B9BD-30207028253F}" destId="{9D0BEA38-26E9-4364-84DF-52AE95AB67B7}" srcOrd="0" destOrd="1" presId="urn:microsoft.com/office/officeart/2009/3/layout/IncreasingArrowsProcess"/>
    <dgm:cxn modelId="{0E3566CE-A254-4F4C-A837-F7CE81079E36}" srcId="{BC4A5EEB-9A2E-4F3B-8409-A569EB3C614F}" destId="{3E902CD3-0CE2-4C89-803A-73D1A205FF73}" srcOrd="0" destOrd="0" parTransId="{A90511AF-F897-47C5-89F9-E6E719639A3F}" sibTransId="{5BAD690A-85FB-4AD3-B755-E271B20CCFE7}"/>
    <dgm:cxn modelId="{DB7AFABF-F5A4-4F24-B19D-73A0F58E403C}" srcId="{BC4A5EEB-9A2E-4F3B-8409-A569EB3C614F}" destId="{B8B105B0-D08D-458D-B194-F5AC95B4407E}" srcOrd="4" destOrd="0" parTransId="{62A06E95-908F-40CB-9BE6-265319F2DBDF}" sibTransId="{F367556C-74B7-4ED9-BC09-ECE45403B176}"/>
    <dgm:cxn modelId="{302E491A-942F-4FBC-8648-923596A94456}" type="presOf" srcId="{4A761571-AA10-4418-BCD8-12E4D8DBC294}" destId="{9D0BEA38-26E9-4364-84DF-52AE95AB67B7}" srcOrd="0" destOrd="3" presId="urn:microsoft.com/office/officeart/2009/3/layout/IncreasingArrowsProcess"/>
    <dgm:cxn modelId="{D2C8A81D-77B6-48C2-9628-86AF78824290}" type="presOf" srcId="{B8B105B0-D08D-458D-B194-F5AC95B4407E}" destId="{9D0BEA38-26E9-4364-84DF-52AE95AB67B7}" srcOrd="0" destOrd="4" presId="urn:microsoft.com/office/officeart/2009/3/layout/IncreasingArrowsProcess"/>
    <dgm:cxn modelId="{039E6E76-28C6-4804-90EE-F2F48D630953}" srcId="{BC4A5EEB-9A2E-4F3B-8409-A569EB3C614F}" destId="{4A761571-AA10-4418-BCD8-12E4D8DBC294}" srcOrd="3" destOrd="0" parTransId="{25FC9CE4-556E-4DEB-B916-94E5458910CB}" sibTransId="{BEBC64CC-ED24-4949-A0B7-A709DF014B1E}"/>
    <dgm:cxn modelId="{B28C2A18-DBB2-45BF-995D-1DC2B84C08A5}" type="presOf" srcId="{B39CDCD9-13AE-4B3F-BF19-A3C0A4C020BB}" destId="{AC93FEFD-5D65-4A64-A9C7-9D76C516D3A2}" srcOrd="0" destOrd="0" presId="urn:microsoft.com/office/officeart/2009/3/layout/IncreasingArrowsProcess"/>
    <dgm:cxn modelId="{C3BA7117-C559-404F-A908-94085D8F7DFD}" type="presOf" srcId="{3E902CD3-0CE2-4C89-803A-73D1A205FF73}" destId="{9D0BEA38-26E9-4364-84DF-52AE95AB67B7}" srcOrd="0" destOrd="0" presId="urn:microsoft.com/office/officeart/2009/3/layout/IncreasingArrowsProcess"/>
    <dgm:cxn modelId="{9232F10C-4A92-42ED-8765-22986D51F0CB}" type="presParOf" srcId="{AC93FEFD-5D65-4A64-A9C7-9D76C516D3A2}" destId="{6FFFFFD0-54EA-4AA6-867F-A1A65E867449}" srcOrd="0" destOrd="0" presId="urn:microsoft.com/office/officeart/2009/3/layout/IncreasingArrowsProcess"/>
    <dgm:cxn modelId="{CEB0FE25-5250-4135-82C1-A6231AEC5B01}" type="presParOf" srcId="{AC93FEFD-5D65-4A64-A9C7-9D76C516D3A2}" destId="{9D0BEA38-26E9-4364-84DF-52AE95AB67B7}" srcOrd="1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32B6AC-CAF7-456E-9485-3E28CAAD2B19}" type="doc">
      <dgm:prSet loTypeId="urn:microsoft.com/office/officeart/2005/8/layout/process4" loCatId="process" qsTypeId="urn:microsoft.com/office/officeart/2005/8/quickstyle/3d4" qsCatId="3D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28736232-E22E-4FB1-AE86-DD81BFA16945}">
      <dgm:prSet/>
      <dgm:spPr/>
      <dgm:t>
        <a:bodyPr/>
        <a:lstStyle/>
        <a:p>
          <a:pPr rtl="0"/>
          <a:r>
            <a:rPr lang="ru-RU" dirty="0" smtClean="0"/>
            <a:t>Найти проблему  (что надо изучать)</a:t>
          </a:r>
          <a:endParaRPr lang="ru-RU" dirty="0"/>
        </a:p>
      </dgm:t>
    </dgm:pt>
    <dgm:pt modelId="{9EE1E20D-6743-47A7-AC8A-B51D7E0A55AB}" type="parTrans" cxnId="{5AC70F80-4CE5-4ECC-AA18-2DE7A25CC9EF}">
      <dgm:prSet/>
      <dgm:spPr/>
      <dgm:t>
        <a:bodyPr/>
        <a:lstStyle/>
        <a:p>
          <a:endParaRPr lang="ru-RU"/>
        </a:p>
      </dgm:t>
    </dgm:pt>
    <dgm:pt modelId="{8312C18F-AE96-4E2B-841A-1992F9A9BC99}" type="sibTrans" cxnId="{5AC70F80-4CE5-4ECC-AA18-2DE7A25CC9EF}">
      <dgm:prSet/>
      <dgm:spPr/>
      <dgm:t>
        <a:bodyPr/>
        <a:lstStyle/>
        <a:p>
          <a:endParaRPr lang="ru-RU"/>
        </a:p>
      </dgm:t>
    </dgm:pt>
    <dgm:pt modelId="{FDEA4639-479E-44BC-A3F2-6625C8498557}">
      <dgm:prSet/>
      <dgm:spPr/>
      <dgm:t>
        <a:bodyPr/>
        <a:lstStyle/>
        <a:p>
          <a:pPr rtl="0"/>
          <a:r>
            <a:rPr lang="ru-RU" i="1" u="sng" dirty="0" smtClean="0"/>
            <a:t>Проблема</a:t>
          </a:r>
          <a:r>
            <a:rPr lang="ru-RU" dirty="0" smtClean="0"/>
            <a:t> должна быть выполнима, решение её должно принести реальную пользу участникам исследования. </a:t>
          </a:r>
          <a:endParaRPr lang="ru-RU" dirty="0"/>
        </a:p>
      </dgm:t>
    </dgm:pt>
    <dgm:pt modelId="{FC584E64-9573-4574-8F83-051C3B8B98DC}" type="parTrans" cxnId="{8EA5FC08-5E24-4D20-B31C-0E583FFD1850}">
      <dgm:prSet/>
      <dgm:spPr/>
      <dgm:t>
        <a:bodyPr/>
        <a:lstStyle/>
        <a:p>
          <a:endParaRPr lang="ru-RU"/>
        </a:p>
      </dgm:t>
    </dgm:pt>
    <dgm:pt modelId="{87A42007-DCD5-4F3E-860D-D33CAFF6E7B8}" type="sibTrans" cxnId="{8EA5FC08-5E24-4D20-B31C-0E583FFD1850}">
      <dgm:prSet/>
      <dgm:spPr/>
      <dgm:t>
        <a:bodyPr/>
        <a:lstStyle/>
        <a:p>
          <a:endParaRPr lang="ru-RU"/>
        </a:p>
      </dgm:t>
    </dgm:pt>
    <dgm:pt modelId="{F97C2951-054A-4D52-8CF6-7F39A4CC8FE4}">
      <dgm:prSet/>
      <dgm:spPr/>
      <dgm:t>
        <a:bodyPr/>
        <a:lstStyle/>
        <a:p>
          <a:pPr rtl="0"/>
          <a:r>
            <a:rPr lang="ru-RU" smtClean="0"/>
            <a:t>Формулировка темы</a:t>
          </a:r>
          <a:endParaRPr lang="ru-RU"/>
        </a:p>
      </dgm:t>
    </dgm:pt>
    <dgm:pt modelId="{11294CB4-2BFE-4F6F-8C5C-14AFAA63137B}" type="parTrans" cxnId="{79D94B3B-FFE3-4F45-A52C-009196023946}">
      <dgm:prSet/>
      <dgm:spPr/>
      <dgm:t>
        <a:bodyPr/>
        <a:lstStyle/>
        <a:p>
          <a:endParaRPr lang="ru-RU"/>
        </a:p>
      </dgm:t>
    </dgm:pt>
    <dgm:pt modelId="{95676AD1-F7A0-4CCD-A4FD-B3DE8D84D4EB}" type="sibTrans" cxnId="{79D94B3B-FFE3-4F45-A52C-009196023946}">
      <dgm:prSet/>
      <dgm:spPr/>
      <dgm:t>
        <a:bodyPr/>
        <a:lstStyle/>
        <a:p>
          <a:endParaRPr lang="ru-RU"/>
        </a:p>
      </dgm:t>
    </dgm:pt>
    <dgm:pt modelId="{15C21472-2403-481A-AF59-76D80B7527F0}">
      <dgm:prSet/>
      <dgm:spPr/>
      <dgm:t>
        <a:bodyPr/>
        <a:lstStyle/>
        <a:p>
          <a:pPr rtl="0"/>
          <a:r>
            <a:rPr lang="ru-RU" i="1" u="sng" dirty="0" smtClean="0"/>
            <a:t>Тема</a:t>
          </a:r>
          <a:r>
            <a:rPr lang="ru-RU" dirty="0" smtClean="0"/>
            <a:t> должна быть оригинальной, в ней необходим элемент неожиданности, необычности, она должна быть такой, чтобы работа могла быть выполнена относительно быстро.</a:t>
          </a:r>
          <a:endParaRPr lang="ru-RU" dirty="0"/>
        </a:p>
      </dgm:t>
    </dgm:pt>
    <dgm:pt modelId="{206B38CE-29D7-4D6F-B634-20BF2CB5049B}" type="parTrans" cxnId="{BF41EE46-1F42-4D80-8634-E9550B58A3E0}">
      <dgm:prSet/>
      <dgm:spPr/>
      <dgm:t>
        <a:bodyPr/>
        <a:lstStyle/>
        <a:p>
          <a:endParaRPr lang="ru-RU"/>
        </a:p>
      </dgm:t>
    </dgm:pt>
    <dgm:pt modelId="{592C45B3-0BB0-4157-8CCE-701883E55FA7}" type="sibTrans" cxnId="{BF41EE46-1F42-4D80-8634-E9550B58A3E0}">
      <dgm:prSet/>
      <dgm:spPr/>
      <dgm:t>
        <a:bodyPr/>
        <a:lstStyle/>
        <a:p>
          <a:endParaRPr lang="ru-RU"/>
        </a:p>
      </dgm:t>
    </dgm:pt>
    <dgm:pt modelId="{86B7DD18-D08C-4946-B2F5-E911A2B94B6D}" type="pres">
      <dgm:prSet presAssocID="{2F32B6AC-CAF7-456E-9485-3E28CAAD2B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71CB46-84B9-445F-A64B-D963F8165986}" type="pres">
      <dgm:prSet presAssocID="{F97C2951-054A-4D52-8CF6-7F39A4CC8FE4}" presName="boxAndChildren" presStyleCnt="0"/>
      <dgm:spPr/>
    </dgm:pt>
    <dgm:pt modelId="{0796A7A2-E4B3-4FAE-8070-C53536DAE4F1}" type="pres">
      <dgm:prSet presAssocID="{F97C2951-054A-4D52-8CF6-7F39A4CC8FE4}" presName="parentTextBox" presStyleLbl="node1" presStyleIdx="0" presStyleCnt="2"/>
      <dgm:spPr/>
      <dgm:t>
        <a:bodyPr/>
        <a:lstStyle/>
        <a:p>
          <a:endParaRPr lang="ru-RU"/>
        </a:p>
      </dgm:t>
    </dgm:pt>
    <dgm:pt modelId="{46C79CEF-823C-4A13-BCD4-AF70DCD96F3C}" type="pres">
      <dgm:prSet presAssocID="{F97C2951-054A-4D52-8CF6-7F39A4CC8FE4}" presName="entireBox" presStyleLbl="node1" presStyleIdx="0" presStyleCnt="2"/>
      <dgm:spPr/>
      <dgm:t>
        <a:bodyPr/>
        <a:lstStyle/>
        <a:p>
          <a:endParaRPr lang="ru-RU"/>
        </a:p>
      </dgm:t>
    </dgm:pt>
    <dgm:pt modelId="{25322B64-5FE7-4C25-B557-F521E9CD41D0}" type="pres">
      <dgm:prSet presAssocID="{F97C2951-054A-4D52-8CF6-7F39A4CC8FE4}" presName="descendantBox" presStyleCnt="0"/>
      <dgm:spPr/>
    </dgm:pt>
    <dgm:pt modelId="{FB9A39E1-D764-4803-8B0D-8FFCA3F9FCA0}" type="pres">
      <dgm:prSet presAssocID="{15C21472-2403-481A-AF59-76D80B7527F0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2B518-B1EB-4F2C-A195-F7ADD7A73576}" type="pres">
      <dgm:prSet presAssocID="{8312C18F-AE96-4E2B-841A-1992F9A9BC99}" presName="sp" presStyleCnt="0"/>
      <dgm:spPr/>
    </dgm:pt>
    <dgm:pt modelId="{056D4B9D-B7C7-43AA-8FFA-72DB33C1E790}" type="pres">
      <dgm:prSet presAssocID="{28736232-E22E-4FB1-AE86-DD81BFA16945}" presName="arrowAndChildren" presStyleCnt="0"/>
      <dgm:spPr/>
    </dgm:pt>
    <dgm:pt modelId="{A40DD64F-0638-4323-BB9C-A828E1D69275}" type="pres">
      <dgm:prSet presAssocID="{28736232-E22E-4FB1-AE86-DD81BFA16945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77854487-275D-448B-87A6-F1E6A5C522C4}" type="pres">
      <dgm:prSet presAssocID="{28736232-E22E-4FB1-AE86-DD81BFA16945}" presName="arrow" presStyleLbl="node1" presStyleIdx="1" presStyleCnt="2"/>
      <dgm:spPr/>
      <dgm:t>
        <a:bodyPr/>
        <a:lstStyle/>
        <a:p>
          <a:endParaRPr lang="ru-RU"/>
        </a:p>
      </dgm:t>
    </dgm:pt>
    <dgm:pt modelId="{FA8BBFAA-B62B-459B-8905-795D8A3E8BB1}" type="pres">
      <dgm:prSet presAssocID="{28736232-E22E-4FB1-AE86-DD81BFA16945}" presName="descendantArrow" presStyleCnt="0"/>
      <dgm:spPr/>
    </dgm:pt>
    <dgm:pt modelId="{32953C27-FE37-4849-AC63-B3D0343DF358}" type="pres">
      <dgm:prSet presAssocID="{FDEA4639-479E-44BC-A3F2-6625C8498557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0BDD2B-385C-476A-9A0A-3CCDEA1C6CF0}" type="presOf" srcId="{15C21472-2403-481A-AF59-76D80B7527F0}" destId="{FB9A39E1-D764-4803-8B0D-8FFCA3F9FCA0}" srcOrd="0" destOrd="0" presId="urn:microsoft.com/office/officeart/2005/8/layout/process4"/>
    <dgm:cxn modelId="{5AC70F80-4CE5-4ECC-AA18-2DE7A25CC9EF}" srcId="{2F32B6AC-CAF7-456E-9485-3E28CAAD2B19}" destId="{28736232-E22E-4FB1-AE86-DD81BFA16945}" srcOrd="0" destOrd="0" parTransId="{9EE1E20D-6743-47A7-AC8A-B51D7E0A55AB}" sibTransId="{8312C18F-AE96-4E2B-841A-1992F9A9BC99}"/>
    <dgm:cxn modelId="{BF41EE46-1F42-4D80-8634-E9550B58A3E0}" srcId="{F97C2951-054A-4D52-8CF6-7F39A4CC8FE4}" destId="{15C21472-2403-481A-AF59-76D80B7527F0}" srcOrd="0" destOrd="0" parTransId="{206B38CE-29D7-4D6F-B634-20BF2CB5049B}" sibTransId="{592C45B3-0BB0-4157-8CCE-701883E55FA7}"/>
    <dgm:cxn modelId="{A1AE00A9-AC85-45AA-8EB7-2B07851475E2}" type="presOf" srcId="{28736232-E22E-4FB1-AE86-DD81BFA16945}" destId="{77854487-275D-448B-87A6-F1E6A5C522C4}" srcOrd="1" destOrd="0" presId="urn:microsoft.com/office/officeart/2005/8/layout/process4"/>
    <dgm:cxn modelId="{E20DE29D-CCD3-41AC-AF67-F03292E70AC1}" type="presOf" srcId="{2F32B6AC-CAF7-456E-9485-3E28CAAD2B19}" destId="{86B7DD18-D08C-4946-B2F5-E911A2B94B6D}" srcOrd="0" destOrd="0" presId="urn:microsoft.com/office/officeart/2005/8/layout/process4"/>
    <dgm:cxn modelId="{8EA5FC08-5E24-4D20-B31C-0E583FFD1850}" srcId="{28736232-E22E-4FB1-AE86-DD81BFA16945}" destId="{FDEA4639-479E-44BC-A3F2-6625C8498557}" srcOrd="0" destOrd="0" parTransId="{FC584E64-9573-4574-8F83-051C3B8B98DC}" sibTransId="{87A42007-DCD5-4F3E-860D-D33CAFF6E7B8}"/>
    <dgm:cxn modelId="{79D94B3B-FFE3-4F45-A52C-009196023946}" srcId="{2F32B6AC-CAF7-456E-9485-3E28CAAD2B19}" destId="{F97C2951-054A-4D52-8CF6-7F39A4CC8FE4}" srcOrd="1" destOrd="0" parTransId="{11294CB4-2BFE-4F6F-8C5C-14AFAA63137B}" sibTransId="{95676AD1-F7A0-4CCD-A4FD-B3DE8D84D4EB}"/>
    <dgm:cxn modelId="{A8C7FB2D-51C7-47AB-BE94-FE779036462F}" type="presOf" srcId="{F97C2951-054A-4D52-8CF6-7F39A4CC8FE4}" destId="{46C79CEF-823C-4A13-BCD4-AF70DCD96F3C}" srcOrd="1" destOrd="0" presId="urn:microsoft.com/office/officeart/2005/8/layout/process4"/>
    <dgm:cxn modelId="{B8492FB9-3F34-4D07-BB08-BF65775D63D6}" type="presOf" srcId="{28736232-E22E-4FB1-AE86-DD81BFA16945}" destId="{A40DD64F-0638-4323-BB9C-A828E1D69275}" srcOrd="0" destOrd="0" presId="urn:microsoft.com/office/officeart/2005/8/layout/process4"/>
    <dgm:cxn modelId="{ED97DB2D-1B4C-4942-8C87-D00FE4A9C776}" type="presOf" srcId="{F97C2951-054A-4D52-8CF6-7F39A4CC8FE4}" destId="{0796A7A2-E4B3-4FAE-8070-C53536DAE4F1}" srcOrd="0" destOrd="0" presId="urn:microsoft.com/office/officeart/2005/8/layout/process4"/>
    <dgm:cxn modelId="{BB48DA59-771A-487C-A174-5667BAF5F487}" type="presOf" srcId="{FDEA4639-479E-44BC-A3F2-6625C8498557}" destId="{32953C27-FE37-4849-AC63-B3D0343DF358}" srcOrd="0" destOrd="0" presId="urn:microsoft.com/office/officeart/2005/8/layout/process4"/>
    <dgm:cxn modelId="{DC8AFC6A-8736-496A-A11D-09E1E19A22C9}" type="presParOf" srcId="{86B7DD18-D08C-4946-B2F5-E911A2B94B6D}" destId="{2771CB46-84B9-445F-A64B-D963F8165986}" srcOrd="0" destOrd="0" presId="urn:microsoft.com/office/officeart/2005/8/layout/process4"/>
    <dgm:cxn modelId="{8DC38E15-746A-4325-81BE-87E99FAB4914}" type="presParOf" srcId="{2771CB46-84B9-445F-A64B-D963F8165986}" destId="{0796A7A2-E4B3-4FAE-8070-C53536DAE4F1}" srcOrd="0" destOrd="0" presId="urn:microsoft.com/office/officeart/2005/8/layout/process4"/>
    <dgm:cxn modelId="{8ED3E4BA-D3ED-4753-BB68-3D8216023CDF}" type="presParOf" srcId="{2771CB46-84B9-445F-A64B-D963F8165986}" destId="{46C79CEF-823C-4A13-BCD4-AF70DCD96F3C}" srcOrd="1" destOrd="0" presId="urn:microsoft.com/office/officeart/2005/8/layout/process4"/>
    <dgm:cxn modelId="{8914718A-1AA8-439E-8B1C-BB4F8D25D061}" type="presParOf" srcId="{2771CB46-84B9-445F-A64B-D963F8165986}" destId="{25322B64-5FE7-4C25-B557-F521E9CD41D0}" srcOrd="2" destOrd="0" presId="urn:microsoft.com/office/officeart/2005/8/layout/process4"/>
    <dgm:cxn modelId="{A284D007-6451-4F2B-A4B5-F2956FF51D40}" type="presParOf" srcId="{25322B64-5FE7-4C25-B557-F521E9CD41D0}" destId="{FB9A39E1-D764-4803-8B0D-8FFCA3F9FCA0}" srcOrd="0" destOrd="0" presId="urn:microsoft.com/office/officeart/2005/8/layout/process4"/>
    <dgm:cxn modelId="{E5B96786-E214-4216-AAC1-21717D0FF089}" type="presParOf" srcId="{86B7DD18-D08C-4946-B2F5-E911A2B94B6D}" destId="{5422B518-B1EB-4F2C-A195-F7ADD7A73576}" srcOrd="1" destOrd="0" presId="urn:microsoft.com/office/officeart/2005/8/layout/process4"/>
    <dgm:cxn modelId="{4E06EF2C-5261-47B4-9F29-75B00A142C07}" type="presParOf" srcId="{86B7DD18-D08C-4946-B2F5-E911A2B94B6D}" destId="{056D4B9D-B7C7-43AA-8FFA-72DB33C1E790}" srcOrd="2" destOrd="0" presId="urn:microsoft.com/office/officeart/2005/8/layout/process4"/>
    <dgm:cxn modelId="{20544863-9E70-4471-81C5-F8934CC05C3E}" type="presParOf" srcId="{056D4B9D-B7C7-43AA-8FFA-72DB33C1E790}" destId="{A40DD64F-0638-4323-BB9C-A828E1D69275}" srcOrd="0" destOrd="0" presId="urn:microsoft.com/office/officeart/2005/8/layout/process4"/>
    <dgm:cxn modelId="{951E8335-4C84-4E01-977D-08B4493F4458}" type="presParOf" srcId="{056D4B9D-B7C7-43AA-8FFA-72DB33C1E790}" destId="{77854487-275D-448B-87A6-F1E6A5C522C4}" srcOrd="1" destOrd="0" presId="urn:microsoft.com/office/officeart/2005/8/layout/process4"/>
    <dgm:cxn modelId="{F8BBCC58-67AE-48A0-B3E6-D34FA2ADC996}" type="presParOf" srcId="{056D4B9D-B7C7-43AA-8FFA-72DB33C1E790}" destId="{FA8BBFAA-B62B-459B-8905-795D8A3E8BB1}" srcOrd="2" destOrd="0" presId="urn:microsoft.com/office/officeart/2005/8/layout/process4"/>
    <dgm:cxn modelId="{EB47356D-0587-42D9-90AF-5F29EE778C76}" type="presParOf" srcId="{FA8BBFAA-B62B-459B-8905-795D8A3E8BB1}" destId="{32953C27-FE37-4849-AC63-B3D0343DF35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BC44E9-9E50-45DA-A54E-F6BB4011B125}" type="doc">
      <dgm:prSet loTypeId="urn:microsoft.com/office/officeart/2005/8/layout/chevron2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2ED37A3-0BE9-4C56-A803-4D3DFC9DA846}">
      <dgm:prSet/>
      <dgm:spPr/>
      <dgm:t>
        <a:bodyPr/>
        <a:lstStyle/>
        <a:p>
          <a:pPr rtl="0"/>
          <a:r>
            <a:rPr lang="ru-RU" b="1" dirty="0" smtClean="0"/>
            <a:t>Актуальность</a:t>
          </a:r>
          <a:r>
            <a:rPr lang="ru-RU" dirty="0" smtClean="0"/>
            <a:t> </a:t>
          </a:r>
          <a:endParaRPr lang="ru-RU" dirty="0"/>
        </a:p>
      </dgm:t>
    </dgm:pt>
    <dgm:pt modelId="{70CFD916-BDB0-4798-8FE9-D3CE00243F08}" type="parTrans" cxnId="{158590EE-8131-4DD6-ABA7-F55385AFB389}">
      <dgm:prSet/>
      <dgm:spPr/>
      <dgm:t>
        <a:bodyPr/>
        <a:lstStyle/>
        <a:p>
          <a:endParaRPr lang="ru-RU"/>
        </a:p>
      </dgm:t>
    </dgm:pt>
    <dgm:pt modelId="{FE3211C0-3142-4878-86B9-E2591053BBAE}" type="sibTrans" cxnId="{158590EE-8131-4DD6-ABA7-F55385AFB389}">
      <dgm:prSet/>
      <dgm:spPr/>
      <dgm:t>
        <a:bodyPr/>
        <a:lstStyle/>
        <a:p>
          <a:endParaRPr lang="ru-RU"/>
        </a:p>
      </dgm:t>
    </dgm:pt>
    <dgm:pt modelId="{19A11AFE-5139-47B9-A2DB-35B7027FDB69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 В актуальность необходимо обосновать, почему именно эту проблему нужно в настоящее время изучать</a:t>
          </a: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950D7716-18F4-4FC7-8DBB-116A999A3E35}" type="sibTrans" cxnId="{1F3B0DDD-BED7-4A5F-93DE-213676DA2E8F}">
      <dgm:prSet/>
      <dgm:spPr/>
      <dgm:t>
        <a:bodyPr/>
        <a:lstStyle/>
        <a:p>
          <a:endParaRPr lang="ru-RU"/>
        </a:p>
      </dgm:t>
    </dgm:pt>
    <dgm:pt modelId="{CFAD278D-AEB4-4611-A0AF-A2F29E9CB8A9}" type="parTrans" cxnId="{1F3B0DDD-BED7-4A5F-93DE-213676DA2E8F}">
      <dgm:prSet/>
      <dgm:spPr/>
      <dgm:t>
        <a:bodyPr/>
        <a:lstStyle/>
        <a:p>
          <a:endParaRPr lang="ru-RU"/>
        </a:p>
      </dgm:t>
    </dgm:pt>
    <dgm:pt modelId="{DD7C6965-4154-499D-B03D-9D94CD437E39}" type="pres">
      <dgm:prSet presAssocID="{88BC44E9-9E50-45DA-A54E-F6BB4011B12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B3F907-C869-4C5D-8BC9-105AEA58BBAD}" type="pres">
      <dgm:prSet presAssocID="{02ED37A3-0BE9-4C56-A803-4D3DFC9DA846}" presName="composite" presStyleCnt="0"/>
      <dgm:spPr/>
    </dgm:pt>
    <dgm:pt modelId="{ADC62B5B-0FBF-45BD-9F6F-0E69893CC0BF}" type="pres">
      <dgm:prSet presAssocID="{02ED37A3-0BE9-4C56-A803-4D3DFC9DA846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431CC-A718-4626-9DDE-A7C55963E08F}" type="pres">
      <dgm:prSet presAssocID="{02ED37A3-0BE9-4C56-A803-4D3DFC9DA846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EB51A-E096-4F5F-9F1E-48171ED6F09F}" type="presOf" srcId="{88BC44E9-9E50-45DA-A54E-F6BB4011B125}" destId="{DD7C6965-4154-499D-B03D-9D94CD437E39}" srcOrd="0" destOrd="0" presId="urn:microsoft.com/office/officeart/2005/8/layout/chevron2"/>
    <dgm:cxn modelId="{1F3B0DDD-BED7-4A5F-93DE-213676DA2E8F}" srcId="{02ED37A3-0BE9-4C56-A803-4D3DFC9DA846}" destId="{19A11AFE-5139-47B9-A2DB-35B7027FDB69}" srcOrd="0" destOrd="0" parTransId="{CFAD278D-AEB4-4611-A0AF-A2F29E9CB8A9}" sibTransId="{950D7716-18F4-4FC7-8DBB-116A999A3E35}"/>
    <dgm:cxn modelId="{35182D32-ED9F-496A-AE84-459457B9D61F}" type="presOf" srcId="{19A11AFE-5139-47B9-A2DB-35B7027FDB69}" destId="{8CB431CC-A718-4626-9DDE-A7C55963E08F}" srcOrd="0" destOrd="0" presId="urn:microsoft.com/office/officeart/2005/8/layout/chevron2"/>
    <dgm:cxn modelId="{158590EE-8131-4DD6-ABA7-F55385AFB389}" srcId="{88BC44E9-9E50-45DA-A54E-F6BB4011B125}" destId="{02ED37A3-0BE9-4C56-A803-4D3DFC9DA846}" srcOrd="0" destOrd="0" parTransId="{70CFD916-BDB0-4798-8FE9-D3CE00243F08}" sibTransId="{FE3211C0-3142-4878-86B9-E2591053BBAE}"/>
    <dgm:cxn modelId="{C529110E-7B7E-4D12-BAB0-CB17D339030F}" type="presOf" srcId="{02ED37A3-0BE9-4C56-A803-4D3DFC9DA846}" destId="{ADC62B5B-0FBF-45BD-9F6F-0E69893CC0BF}" srcOrd="0" destOrd="0" presId="urn:microsoft.com/office/officeart/2005/8/layout/chevron2"/>
    <dgm:cxn modelId="{5CB4C20D-E558-40E7-97AC-3077C9BA56D6}" type="presParOf" srcId="{DD7C6965-4154-499D-B03D-9D94CD437E39}" destId="{DEB3F907-C869-4C5D-8BC9-105AEA58BBAD}" srcOrd="0" destOrd="0" presId="urn:microsoft.com/office/officeart/2005/8/layout/chevron2"/>
    <dgm:cxn modelId="{C9A216D3-3B10-45C1-8491-8413FF902164}" type="presParOf" srcId="{DEB3F907-C869-4C5D-8BC9-105AEA58BBAD}" destId="{ADC62B5B-0FBF-45BD-9F6F-0E69893CC0BF}" srcOrd="0" destOrd="0" presId="urn:microsoft.com/office/officeart/2005/8/layout/chevron2"/>
    <dgm:cxn modelId="{A86AD107-AEEE-4CCD-939D-344F9F4C1425}" type="presParOf" srcId="{DEB3F907-C869-4C5D-8BC9-105AEA58BBAD}" destId="{8CB431CC-A718-4626-9DDE-A7C55963E0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E1A7A8-82D3-41F3-B5EB-1E4464AE66B6}" type="doc">
      <dgm:prSet loTypeId="urn:microsoft.com/office/officeart/2008/layout/LinedList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01D89F0-E616-49F0-BE82-D0FDE8BB7330}">
      <dgm:prSet phldrT="[Текст]" custT="1"/>
      <dgm:spPr/>
      <dgm:t>
        <a:bodyPr vert="vert270" anchor="ctr" anchorCtr="1"/>
        <a:lstStyle/>
        <a:p>
          <a:r>
            <a:rPr lang="ru-RU" sz="5400" dirty="0" smtClean="0"/>
            <a:t>Введение </a:t>
          </a:r>
          <a:endParaRPr lang="ru-RU" sz="5400" dirty="0"/>
        </a:p>
      </dgm:t>
    </dgm:pt>
    <dgm:pt modelId="{47C1F350-F2C9-4143-9915-E60A0DCD250E}" type="parTrans" cxnId="{0E84A1A6-7C79-4E31-84CB-1E08E655F5D0}">
      <dgm:prSet/>
      <dgm:spPr/>
      <dgm:t>
        <a:bodyPr/>
        <a:lstStyle/>
        <a:p>
          <a:endParaRPr lang="ru-RU" sz="2000"/>
        </a:p>
      </dgm:t>
    </dgm:pt>
    <dgm:pt modelId="{A6F1BC00-02B2-4A38-B31C-11759364014A}" type="sibTrans" cxnId="{0E84A1A6-7C79-4E31-84CB-1E08E655F5D0}">
      <dgm:prSet/>
      <dgm:spPr/>
      <dgm:t>
        <a:bodyPr/>
        <a:lstStyle/>
        <a:p>
          <a:endParaRPr lang="ru-RU" sz="2000"/>
        </a:p>
      </dgm:t>
    </dgm:pt>
    <dgm:pt modelId="{60C198D3-D601-4031-9A6F-F14C94E779F4}">
      <dgm:prSet phldrT="[Текст]" custT="1"/>
      <dgm:spPr/>
      <dgm:t>
        <a:bodyPr/>
        <a:lstStyle/>
        <a:p>
          <a:r>
            <a:rPr lang="ru-RU" sz="2400" dirty="0" smtClean="0"/>
            <a:t>Обзор темы</a:t>
          </a:r>
        </a:p>
      </dgm:t>
    </dgm:pt>
    <dgm:pt modelId="{17613A65-05B4-45DD-A92E-FD5FA4E61B6D}" type="parTrans" cxnId="{4A5BC0B7-AC6E-4367-9EE0-14FFCD735F87}">
      <dgm:prSet/>
      <dgm:spPr/>
      <dgm:t>
        <a:bodyPr/>
        <a:lstStyle/>
        <a:p>
          <a:endParaRPr lang="ru-RU" sz="2000"/>
        </a:p>
      </dgm:t>
    </dgm:pt>
    <dgm:pt modelId="{D03B5CEE-C912-4597-9CCB-04E1A2C23604}" type="sibTrans" cxnId="{4A5BC0B7-AC6E-4367-9EE0-14FFCD735F87}">
      <dgm:prSet/>
      <dgm:spPr/>
      <dgm:t>
        <a:bodyPr/>
        <a:lstStyle/>
        <a:p>
          <a:endParaRPr lang="ru-RU" sz="2000"/>
        </a:p>
      </dgm:t>
    </dgm:pt>
    <dgm:pt modelId="{63BC7631-14C7-4AFF-A97B-33F0AF9C9D48}">
      <dgm:prSet phldrT="[Текст]" custT="1"/>
      <dgm:spPr/>
      <dgm:t>
        <a:bodyPr/>
        <a:lstStyle/>
        <a:p>
          <a:pPr rtl="0"/>
          <a:r>
            <a:rPr lang="ru-RU" sz="2400" b="1" dirty="0" smtClean="0"/>
            <a:t>Задачи</a:t>
          </a:r>
          <a:r>
            <a:rPr lang="ru-RU" sz="2400" dirty="0" smtClean="0"/>
            <a:t> исследования  показывают, что вы собираетесь делать.</a:t>
          </a:r>
          <a:endParaRPr lang="ru-RU" sz="2400" dirty="0"/>
        </a:p>
      </dgm:t>
    </dgm:pt>
    <dgm:pt modelId="{16DCC4A6-557D-4B4D-8FE8-ECBFB2267B45}" type="parTrans" cxnId="{257D0CF4-9214-4737-8EB6-378D11DA1195}">
      <dgm:prSet/>
      <dgm:spPr/>
      <dgm:t>
        <a:bodyPr/>
        <a:lstStyle/>
        <a:p>
          <a:endParaRPr lang="ru-RU" sz="2000"/>
        </a:p>
      </dgm:t>
    </dgm:pt>
    <dgm:pt modelId="{D64909F2-743B-482E-B695-8694B0ECAA36}" type="sibTrans" cxnId="{257D0CF4-9214-4737-8EB6-378D11DA1195}">
      <dgm:prSet/>
      <dgm:spPr/>
      <dgm:t>
        <a:bodyPr/>
        <a:lstStyle/>
        <a:p>
          <a:endParaRPr lang="ru-RU" sz="2000"/>
        </a:p>
      </dgm:t>
    </dgm:pt>
    <dgm:pt modelId="{88AD1DA3-484E-4E3A-891B-F960883445F4}">
      <dgm:prSet phldrT="[Текст]" custT="1"/>
      <dgm:spPr/>
      <dgm:t>
        <a:bodyPr/>
        <a:lstStyle/>
        <a:p>
          <a:pPr rtl="0"/>
          <a:r>
            <a:rPr lang="ru-RU" sz="2400" b="1" dirty="0" smtClean="0"/>
            <a:t>Гипотеза</a:t>
          </a:r>
          <a:r>
            <a:rPr lang="ru-RU" sz="2400" dirty="0" smtClean="0"/>
            <a:t> – это предвидение событий, это вероятное знание, ещё не доказанное. Изначально гипотеза не истина и не лож – она просто не доказана </a:t>
          </a:r>
          <a:endParaRPr lang="ru-RU" sz="2400" dirty="0"/>
        </a:p>
      </dgm:t>
    </dgm:pt>
    <dgm:pt modelId="{1B827395-3249-4458-8C75-3DF9E870C1A2}" type="parTrans" cxnId="{5312CC65-9C25-4CD8-A79A-86296B0EE4FA}">
      <dgm:prSet/>
      <dgm:spPr/>
      <dgm:t>
        <a:bodyPr/>
        <a:lstStyle/>
        <a:p>
          <a:endParaRPr lang="ru-RU" sz="2000"/>
        </a:p>
      </dgm:t>
    </dgm:pt>
    <dgm:pt modelId="{AE4F355C-8FCC-427F-8439-3FFAC413B0B4}" type="sibTrans" cxnId="{5312CC65-9C25-4CD8-A79A-86296B0EE4FA}">
      <dgm:prSet/>
      <dgm:spPr/>
      <dgm:t>
        <a:bodyPr/>
        <a:lstStyle/>
        <a:p>
          <a:endParaRPr lang="ru-RU" sz="2000"/>
        </a:p>
      </dgm:t>
    </dgm:pt>
    <dgm:pt modelId="{DAB67653-351B-4696-848A-B366A94C35C5}">
      <dgm:prSet custT="1"/>
      <dgm:spPr/>
      <dgm:t>
        <a:bodyPr/>
        <a:lstStyle/>
        <a:p>
          <a:r>
            <a:rPr lang="ru-RU" sz="2400" b="1" dirty="0" smtClean="0"/>
            <a:t>Цель </a:t>
          </a:r>
          <a:r>
            <a:rPr lang="ru-RU" sz="2400" b="0" dirty="0" smtClean="0"/>
            <a:t>исследования</a:t>
          </a:r>
          <a:r>
            <a:rPr lang="ru-RU" sz="2400" b="1" dirty="0" smtClean="0"/>
            <a:t> </a:t>
          </a:r>
          <a:r>
            <a:rPr lang="ru-RU" sz="2400" dirty="0" smtClean="0"/>
            <a:t>– какой результат предполагается получить, каким, в общих чертах, видится этот результат еще до его получения. Обычно цель заключается в изучении определенных явлений.</a:t>
          </a:r>
          <a:endParaRPr lang="ru-RU" sz="2400" dirty="0"/>
        </a:p>
      </dgm:t>
    </dgm:pt>
    <dgm:pt modelId="{F85101C2-40BF-4C4D-A5DC-44E4C09DC785}" type="parTrans" cxnId="{8685B4A2-673E-4BA3-B9A6-9FBC06124491}">
      <dgm:prSet/>
      <dgm:spPr/>
      <dgm:t>
        <a:bodyPr/>
        <a:lstStyle/>
        <a:p>
          <a:endParaRPr lang="ru-RU" sz="2000"/>
        </a:p>
      </dgm:t>
    </dgm:pt>
    <dgm:pt modelId="{82BD0BB5-A37C-4FA2-A8FD-B6A2EE098F46}" type="sibTrans" cxnId="{8685B4A2-673E-4BA3-B9A6-9FBC06124491}">
      <dgm:prSet/>
      <dgm:spPr/>
      <dgm:t>
        <a:bodyPr/>
        <a:lstStyle/>
        <a:p>
          <a:endParaRPr lang="ru-RU" sz="2000"/>
        </a:p>
      </dgm:t>
    </dgm:pt>
    <dgm:pt modelId="{649323B5-C138-4139-AD75-6B534321E98C}">
      <dgm:prSet custT="1"/>
      <dgm:spPr/>
      <dgm:t>
        <a:bodyPr/>
        <a:lstStyle/>
        <a:p>
          <a:r>
            <a:rPr lang="ru-RU" sz="2400" b="1" dirty="0" smtClean="0"/>
            <a:t>Предмет исследования - </a:t>
          </a:r>
          <a:r>
            <a:rPr lang="ru-RU" sz="2400" b="0" i="0" dirty="0" smtClean="0"/>
            <a:t>это процесс или явление, порождающее проблемную ситуацию и взятое исследователем для изучения</a:t>
          </a:r>
          <a:endParaRPr lang="ru-RU" sz="2400" dirty="0" smtClean="0"/>
        </a:p>
      </dgm:t>
    </dgm:pt>
    <dgm:pt modelId="{9259F579-6555-4805-950C-9878CD6CC882}" type="parTrans" cxnId="{1A6D0C03-7CA9-4458-8877-EEF79D408814}">
      <dgm:prSet/>
      <dgm:spPr/>
      <dgm:t>
        <a:bodyPr/>
        <a:lstStyle/>
        <a:p>
          <a:endParaRPr lang="ru-RU"/>
        </a:p>
      </dgm:t>
    </dgm:pt>
    <dgm:pt modelId="{62012747-A8B2-4633-9698-4F61E3A5F528}" type="sibTrans" cxnId="{1A6D0C03-7CA9-4458-8877-EEF79D408814}">
      <dgm:prSet/>
      <dgm:spPr/>
      <dgm:t>
        <a:bodyPr/>
        <a:lstStyle/>
        <a:p>
          <a:endParaRPr lang="ru-RU"/>
        </a:p>
      </dgm:t>
    </dgm:pt>
    <dgm:pt modelId="{FF5E747E-C211-4EFE-9EB6-C9E69E52A484}">
      <dgm:prSet custT="1"/>
      <dgm:spPr/>
      <dgm:t>
        <a:bodyPr/>
        <a:lstStyle/>
        <a:p>
          <a:r>
            <a:rPr lang="ru-RU" sz="2400" b="1" dirty="0" smtClean="0"/>
            <a:t>Объект исследования - </a:t>
          </a:r>
          <a:r>
            <a:rPr lang="ru-RU" sz="2400" b="0" i="0" dirty="0" smtClean="0"/>
            <a:t>это то, что находится в рамках, в границах объекта.</a:t>
          </a:r>
          <a:endParaRPr lang="ru-RU" sz="2400" dirty="0"/>
        </a:p>
      </dgm:t>
    </dgm:pt>
    <dgm:pt modelId="{44C37CC2-BDD5-4E89-8329-CC93C8F393D6}" type="parTrans" cxnId="{F2AEA341-313B-4B94-BED8-F717905D83B4}">
      <dgm:prSet/>
      <dgm:spPr/>
      <dgm:t>
        <a:bodyPr/>
        <a:lstStyle/>
        <a:p>
          <a:endParaRPr lang="ru-RU"/>
        </a:p>
      </dgm:t>
    </dgm:pt>
    <dgm:pt modelId="{8B3CE47F-A7C4-4E78-A291-7F914E706F0F}" type="sibTrans" cxnId="{F2AEA341-313B-4B94-BED8-F717905D83B4}">
      <dgm:prSet/>
      <dgm:spPr/>
      <dgm:t>
        <a:bodyPr/>
        <a:lstStyle/>
        <a:p>
          <a:endParaRPr lang="ru-RU"/>
        </a:p>
      </dgm:t>
    </dgm:pt>
    <dgm:pt modelId="{D6004A3D-957F-464D-B3B7-E77174D64233}" type="pres">
      <dgm:prSet presAssocID="{2BE1A7A8-82D3-41F3-B5EB-1E4464AE66B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6AC19B7-A68D-4FEF-BF61-33F40509A4BE}" type="pres">
      <dgm:prSet presAssocID="{F01D89F0-E616-49F0-BE82-D0FDE8BB7330}" presName="thickLine" presStyleLbl="alignNode1" presStyleIdx="0" presStyleCnt="1"/>
      <dgm:spPr/>
    </dgm:pt>
    <dgm:pt modelId="{91C72F33-78F7-4558-9ECF-BF29EF864D08}" type="pres">
      <dgm:prSet presAssocID="{F01D89F0-E616-49F0-BE82-D0FDE8BB7330}" presName="horz1" presStyleCnt="0"/>
      <dgm:spPr/>
    </dgm:pt>
    <dgm:pt modelId="{F5344D6E-11DA-4D0C-A931-C6EA13831FED}" type="pres">
      <dgm:prSet presAssocID="{F01D89F0-E616-49F0-BE82-D0FDE8BB7330}" presName="tx1" presStyleLbl="revTx" presStyleIdx="0" presStyleCnt="7"/>
      <dgm:spPr/>
      <dgm:t>
        <a:bodyPr/>
        <a:lstStyle/>
        <a:p>
          <a:endParaRPr lang="ru-RU"/>
        </a:p>
      </dgm:t>
    </dgm:pt>
    <dgm:pt modelId="{F5746203-4F33-43A3-B960-D5B5C2B97AF3}" type="pres">
      <dgm:prSet presAssocID="{F01D89F0-E616-49F0-BE82-D0FDE8BB7330}" presName="vert1" presStyleCnt="0"/>
      <dgm:spPr/>
    </dgm:pt>
    <dgm:pt modelId="{849A3118-C16F-4A90-AC9E-F354737CC8E3}" type="pres">
      <dgm:prSet presAssocID="{60C198D3-D601-4031-9A6F-F14C94E779F4}" presName="vertSpace2a" presStyleCnt="0"/>
      <dgm:spPr/>
    </dgm:pt>
    <dgm:pt modelId="{39148807-875C-4FD0-967A-727018EAE596}" type="pres">
      <dgm:prSet presAssocID="{60C198D3-D601-4031-9A6F-F14C94E779F4}" presName="horz2" presStyleCnt="0"/>
      <dgm:spPr/>
    </dgm:pt>
    <dgm:pt modelId="{A1C2D7E1-22E4-4DBE-B8F4-BD87A3760FA9}" type="pres">
      <dgm:prSet presAssocID="{60C198D3-D601-4031-9A6F-F14C94E779F4}" presName="horzSpace2" presStyleCnt="0"/>
      <dgm:spPr/>
    </dgm:pt>
    <dgm:pt modelId="{B83C91F9-A8F1-4AD9-84B2-58905E80AEE6}" type="pres">
      <dgm:prSet presAssocID="{60C198D3-D601-4031-9A6F-F14C94E779F4}" presName="tx2" presStyleLbl="revTx" presStyleIdx="1" presStyleCnt="7" custScaleY="29952"/>
      <dgm:spPr/>
      <dgm:t>
        <a:bodyPr/>
        <a:lstStyle/>
        <a:p>
          <a:endParaRPr lang="ru-RU"/>
        </a:p>
      </dgm:t>
    </dgm:pt>
    <dgm:pt modelId="{23C258E8-5EE0-4631-94B3-8130A77F8742}" type="pres">
      <dgm:prSet presAssocID="{60C198D3-D601-4031-9A6F-F14C94E779F4}" presName="vert2" presStyleCnt="0"/>
      <dgm:spPr/>
    </dgm:pt>
    <dgm:pt modelId="{CEA57A38-5438-4860-A951-E59962E52743}" type="pres">
      <dgm:prSet presAssocID="{60C198D3-D601-4031-9A6F-F14C94E779F4}" presName="thinLine2b" presStyleLbl="callout" presStyleIdx="0" presStyleCnt="6"/>
      <dgm:spPr/>
    </dgm:pt>
    <dgm:pt modelId="{94E878AF-C598-45AF-BE4B-5F09959E2F28}" type="pres">
      <dgm:prSet presAssocID="{60C198D3-D601-4031-9A6F-F14C94E779F4}" presName="vertSpace2b" presStyleCnt="0"/>
      <dgm:spPr/>
    </dgm:pt>
    <dgm:pt modelId="{C1BFBD81-E009-41CE-8B45-6A2147C5513E}" type="pres">
      <dgm:prSet presAssocID="{DAB67653-351B-4696-848A-B366A94C35C5}" presName="horz2" presStyleCnt="0"/>
      <dgm:spPr/>
    </dgm:pt>
    <dgm:pt modelId="{13BD5A51-5ABD-4F1F-B9F4-2A17F8E06B67}" type="pres">
      <dgm:prSet presAssocID="{DAB67653-351B-4696-848A-B366A94C35C5}" presName="horzSpace2" presStyleCnt="0"/>
      <dgm:spPr/>
    </dgm:pt>
    <dgm:pt modelId="{A3C64352-B8C0-4EF0-BDC0-8D4B251D45CD}" type="pres">
      <dgm:prSet presAssocID="{DAB67653-351B-4696-848A-B366A94C35C5}" presName="tx2" presStyleLbl="revTx" presStyleIdx="2" presStyleCnt="7" custScaleX="119797" custScaleY="92345" custLinFactNeighborX="637" custLinFactNeighborY="962"/>
      <dgm:spPr/>
      <dgm:t>
        <a:bodyPr/>
        <a:lstStyle/>
        <a:p>
          <a:endParaRPr lang="ru-RU"/>
        </a:p>
      </dgm:t>
    </dgm:pt>
    <dgm:pt modelId="{ACBB437E-F5E4-4953-96CF-843A5FA34B15}" type="pres">
      <dgm:prSet presAssocID="{DAB67653-351B-4696-848A-B366A94C35C5}" presName="vert2" presStyleCnt="0"/>
      <dgm:spPr/>
    </dgm:pt>
    <dgm:pt modelId="{6AB09D6F-AFAF-428E-A922-AB89D63D1AD6}" type="pres">
      <dgm:prSet presAssocID="{DAB67653-351B-4696-848A-B366A94C35C5}" presName="thinLine2b" presStyleLbl="callout" presStyleIdx="1" presStyleCnt="6"/>
      <dgm:spPr/>
    </dgm:pt>
    <dgm:pt modelId="{83909FD3-10B2-4924-9294-E7518634B7FB}" type="pres">
      <dgm:prSet presAssocID="{DAB67653-351B-4696-848A-B366A94C35C5}" presName="vertSpace2b" presStyleCnt="0"/>
      <dgm:spPr/>
    </dgm:pt>
    <dgm:pt modelId="{92EAFA6F-8255-45A3-8EA7-D05EAD69E018}" type="pres">
      <dgm:prSet presAssocID="{63BC7631-14C7-4AFF-A97B-33F0AF9C9D48}" presName="horz2" presStyleCnt="0"/>
      <dgm:spPr/>
    </dgm:pt>
    <dgm:pt modelId="{6AA6C866-0D44-43A8-9213-64EE0A73E57A}" type="pres">
      <dgm:prSet presAssocID="{63BC7631-14C7-4AFF-A97B-33F0AF9C9D48}" presName="horzSpace2" presStyleCnt="0"/>
      <dgm:spPr/>
    </dgm:pt>
    <dgm:pt modelId="{7CB05139-E89E-4794-951A-9459F8D8033C}" type="pres">
      <dgm:prSet presAssocID="{63BC7631-14C7-4AFF-A97B-33F0AF9C9D48}" presName="tx2" presStyleLbl="revTx" presStyleIdx="3" presStyleCnt="7" custScaleX="118582" custScaleY="53506"/>
      <dgm:spPr/>
      <dgm:t>
        <a:bodyPr/>
        <a:lstStyle/>
        <a:p>
          <a:endParaRPr lang="ru-RU"/>
        </a:p>
      </dgm:t>
    </dgm:pt>
    <dgm:pt modelId="{830FA313-C3D5-4051-AA74-BACB16114270}" type="pres">
      <dgm:prSet presAssocID="{63BC7631-14C7-4AFF-A97B-33F0AF9C9D48}" presName="vert2" presStyleCnt="0"/>
      <dgm:spPr/>
    </dgm:pt>
    <dgm:pt modelId="{5B219BB3-9CC7-4C61-8028-A78F1D074782}" type="pres">
      <dgm:prSet presAssocID="{63BC7631-14C7-4AFF-A97B-33F0AF9C9D48}" presName="thinLine2b" presStyleLbl="callout" presStyleIdx="2" presStyleCnt="6"/>
      <dgm:spPr/>
    </dgm:pt>
    <dgm:pt modelId="{A42DA1A1-28A8-4F3F-9253-DF28D8A7F48A}" type="pres">
      <dgm:prSet presAssocID="{63BC7631-14C7-4AFF-A97B-33F0AF9C9D48}" presName="vertSpace2b" presStyleCnt="0"/>
      <dgm:spPr/>
    </dgm:pt>
    <dgm:pt modelId="{22B6528F-2F8D-421A-9AE1-37F2417849C6}" type="pres">
      <dgm:prSet presAssocID="{649323B5-C138-4139-AD75-6B534321E98C}" presName="horz2" presStyleCnt="0"/>
      <dgm:spPr/>
    </dgm:pt>
    <dgm:pt modelId="{C6F87EAC-F7A5-4846-8B23-2DBCC02ED767}" type="pres">
      <dgm:prSet presAssocID="{649323B5-C138-4139-AD75-6B534321E98C}" presName="horzSpace2" presStyleCnt="0"/>
      <dgm:spPr/>
    </dgm:pt>
    <dgm:pt modelId="{C4B81087-E689-440D-86C0-A631171BC2B8}" type="pres">
      <dgm:prSet presAssocID="{649323B5-C138-4139-AD75-6B534321E98C}" presName="tx2" presStyleLbl="revTx" presStyleIdx="4" presStyleCnt="7" custScaleX="118137" custScaleY="73388"/>
      <dgm:spPr/>
      <dgm:t>
        <a:bodyPr/>
        <a:lstStyle/>
        <a:p>
          <a:endParaRPr lang="ru-RU"/>
        </a:p>
      </dgm:t>
    </dgm:pt>
    <dgm:pt modelId="{AA11A534-33E9-4B34-BD07-ADF6ADA2C0C8}" type="pres">
      <dgm:prSet presAssocID="{649323B5-C138-4139-AD75-6B534321E98C}" presName="vert2" presStyleCnt="0"/>
      <dgm:spPr/>
    </dgm:pt>
    <dgm:pt modelId="{AB81956C-FBC5-4093-8A55-8746F6CBF110}" type="pres">
      <dgm:prSet presAssocID="{649323B5-C138-4139-AD75-6B534321E98C}" presName="thinLine2b" presStyleLbl="callout" presStyleIdx="3" presStyleCnt="6"/>
      <dgm:spPr/>
    </dgm:pt>
    <dgm:pt modelId="{D9E9883E-998C-4B29-98F2-C3106C0A13B5}" type="pres">
      <dgm:prSet presAssocID="{649323B5-C138-4139-AD75-6B534321E98C}" presName="vertSpace2b" presStyleCnt="0"/>
      <dgm:spPr/>
    </dgm:pt>
    <dgm:pt modelId="{EB4ED807-3846-4D3E-9055-D6EA95F48AF9}" type="pres">
      <dgm:prSet presAssocID="{FF5E747E-C211-4EFE-9EB6-C9E69E52A484}" presName="horz2" presStyleCnt="0"/>
      <dgm:spPr/>
    </dgm:pt>
    <dgm:pt modelId="{718488E4-E3D5-4676-A8AE-C93032F7FE9F}" type="pres">
      <dgm:prSet presAssocID="{FF5E747E-C211-4EFE-9EB6-C9E69E52A484}" presName="horzSpace2" presStyleCnt="0"/>
      <dgm:spPr/>
    </dgm:pt>
    <dgm:pt modelId="{4841A0E2-4076-4A92-A7F2-34BFCBB08DBE}" type="pres">
      <dgm:prSet presAssocID="{FF5E747E-C211-4EFE-9EB6-C9E69E52A484}" presName="tx2" presStyleLbl="revTx" presStyleIdx="5" presStyleCnt="7" custScaleY="53958"/>
      <dgm:spPr/>
      <dgm:t>
        <a:bodyPr/>
        <a:lstStyle/>
        <a:p>
          <a:endParaRPr lang="ru-RU"/>
        </a:p>
      </dgm:t>
    </dgm:pt>
    <dgm:pt modelId="{39E1E428-1857-40C0-8044-D440049279A1}" type="pres">
      <dgm:prSet presAssocID="{FF5E747E-C211-4EFE-9EB6-C9E69E52A484}" presName="vert2" presStyleCnt="0"/>
      <dgm:spPr/>
    </dgm:pt>
    <dgm:pt modelId="{E424138D-CFB5-4131-91BC-98E0ABC84950}" type="pres">
      <dgm:prSet presAssocID="{FF5E747E-C211-4EFE-9EB6-C9E69E52A484}" presName="thinLine2b" presStyleLbl="callout" presStyleIdx="4" presStyleCnt="6"/>
      <dgm:spPr/>
    </dgm:pt>
    <dgm:pt modelId="{F018107B-9919-4F6D-BB0C-2E75E2A68E1A}" type="pres">
      <dgm:prSet presAssocID="{FF5E747E-C211-4EFE-9EB6-C9E69E52A484}" presName="vertSpace2b" presStyleCnt="0"/>
      <dgm:spPr/>
    </dgm:pt>
    <dgm:pt modelId="{9B19DFED-8C3E-47F6-BC68-739299D1C0B9}" type="pres">
      <dgm:prSet presAssocID="{88AD1DA3-484E-4E3A-891B-F960883445F4}" presName="horz2" presStyleCnt="0"/>
      <dgm:spPr/>
    </dgm:pt>
    <dgm:pt modelId="{16EEFA1C-36A0-48A2-A06B-EFDBFF7C6205}" type="pres">
      <dgm:prSet presAssocID="{88AD1DA3-484E-4E3A-891B-F960883445F4}" presName="horzSpace2" presStyleCnt="0"/>
      <dgm:spPr/>
    </dgm:pt>
    <dgm:pt modelId="{3E29FA6A-449E-48F7-828E-EAF064BEE0D7}" type="pres">
      <dgm:prSet presAssocID="{88AD1DA3-484E-4E3A-891B-F960883445F4}" presName="tx2" presStyleLbl="revTx" presStyleIdx="6" presStyleCnt="7" custScaleX="117993" custScaleY="66924"/>
      <dgm:spPr/>
      <dgm:t>
        <a:bodyPr/>
        <a:lstStyle/>
        <a:p>
          <a:endParaRPr lang="ru-RU"/>
        </a:p>
      </dgm:t>
    </dgm:pt>
    <dgm:pt modelId="{2521E49F-09A8-4CA1-8546-D9B4C015D4BF}" type="pres">
      <dgm:prSet presAssocID="{88AD1DA3-484E-4E3A-891B-F960883445F4}" presName="vert2" presStyleCnt="0"/>
      <dgm:spPr/>
    </dgm:pt>
    <dgm:pt modelId="{DD034757-5307-40BB-AB92-A6D28E019BD2}" type="pres">
      <dgm:prSet presAssocID="{88AD1DA3-484E-4E3A-891B-F960883445F4}" presName="thinLine2b" presStyleLbl="callout" presStyleIdx="5" presStyleCnt="6"/>
      <dgm:spPr/>
    </dgm:pt>
    <dgm:pt modelId="{57669404-4664-4FB4-991B-1E2FEABA7F6A}" type="pres">
      <dgm:prSet presAssocID="{88AD1DA3-484E-4E3A-891B-F960883445F4}" presName="vertSpace2b" presStyleCnt="0"/>
      <dgm:spPr/>
    </dgm:pt>
  </dgm:ptLst>
  <dgm:cxnLst>
    <dgm:cxn modelId="{04A1B3B4-9B99-4BBA-8A79-0255F47DDFE3}" type="presOf" srcId="{FF5E747E-C211-4EFE-9EB6-C9E69E52A484}" destId="{4841A0E2-4076-4A92-A7F2-34BFCBB08DBE}" srcOrd="0" destOrd="0" presId="urn:microsoft.com/office/officeart/2008/layout/LinedList"/>
    <dgm:cxn modelId="{4A5BC0B7-AC6E-4367-9EE0-14FFCD735F87}" srcId="{F01D89F0-E616-49F0-BE82-D0FDE8BB7330}" destId="{60C198D3-D601-4031-9A6F-F14C94E779F4}" srcOrd="0" destOrd="0" parTransId="{17613A65-05B4-45DD-A92E-FD5FA4E61B6D}" sibTransId="{D03B5CEE-C912-4597-9CCB-04E1A2C23604}"/>
    <dgm:cxn modelId="{1A6D0C03-7CA9-4458-8877-EEF79D408814}" srcId="{F01D89F0-E616-49F0-BE82-D0FDE8BB7330}" destId="{649323B5-C138-4139-AD75-6B534321E98C}" srcOrd="3" destOrd="0" parTransId="{9259F579-6555-4805-950C-9878CD6CC882}" sibTransId="{62012747-A8B2-4633-9698-4F61E3A5F528}"/>
    <dgm:cxn modelId="{257D0CF4-9214-4737-8EB6-378D11DA1195}" srcId="{F01D89F0-E616-49F0-BE82-D0FDE8BB7330}" destId="{63BC7631-14C7-4AFF-A97B-33F0AF9C9D48}" srcOrd="2" destOrd="0" parTransId="{16DCC4A6-557D-4B4D-8FE8-ECBFB2267B45}" sibTransId="{D64909F2-743B-482E-B695-8694B0ECAA36}"/>
    <dgm:cxn modelId="{63C0522C-3D32-4FA0-AF76-C9787D523F83}" type="presOf" srcId="{F01D89F0-E616-49F0-BE82-D0FDE8BB7330}" destId="{F5344D6E-11DA-4D0C-A931-C6EA13831FED}" srcOrd="0" destOrd="0" presId="urn:microsoft.com/office/officeart/2008/layout/LinedList"/>
    <dgm:cxn modelId="{91AE2C83-4322-453E-ACDA-4CF4DBAEA462}" type="presOf" srcId="{2BE1A7A8-82D3-41F3-B5EB-1E4464AE66B6}" destId="{D6004A3D-957F-464D-B3B7-E77174D64233}" srcOrd="0" destOrd="0" presId="urn:microsoft.com/office/officeart/2008/layout/LinedList"/>
    <dgm:cxn modelId="{C3A5E370-3DC5-446F-9214-62039D25744A}" type="presOf" srcId="{88AD1DA3-484E-4E3A-891B-F960883445F4}" destId="{3E29FA6A-449E-48F7-828E-EAF064BEE0D7}" srcOrd="0" destOrd="0" presId="urn:microsoft.com/office/officeart/2008/layout/LinedList"/>
    <dgm:cxn modelId="{8685B4A2-673E-4BA3-B9A6-9FBC06124491}" srcId="{F01D89F0-E616-49F0-BE82-D0FDE8BB7330}" destId="{DAB67653-351B-4696-848A-B366A94C35C5}" srcOrd="1" destOrd="0" parTransId="{F85101C2-40BF-4C4D-A5DC-44E4C09DC785}" sibTransId="{82BD0BB5-A37C-4FA2-A8FD-B6A2EE098F46}"/>
    <dgm:cxn modelId="{516C3079-4CBD-4070-917C-F9E33CD789C9}" type="presOf" srcId="{649323B5-C138-4139-AD75-6B534321E98C}" destId="{C4B81087-E689-440D-86C0-A631171BC2B8}" srcOrd="0" destOrd="0" presId="urn:microsoft.com/office/officeart/2008/layout/LinedList"/>
    <dgm:cxn modelId="{D87FC0AB-A349-4EE6-99FC-9EE5BBA38B05}" type="presOf" srcId="{63BC7631-14C7-4AFF-A97B-33F0AF9C9D48}" destId="{7CB05139-E89E-4794-951A-9459F8D8033C}" srcOrd="0" destOrd="0" presId="urn:microsoft.com/office/officeart/2008/layout/LinedList"/>
    <dgm:cxn modelId="{5312CC65-9C25-4CD8-A79A-86296B0EE4FA}" srcId="{F01D89F0-E616-49F0-BE82-D0FDE8BB7330}" destId="{88AD1DA3-484E-4E3A-891B-F960883445F4}" srcOrd="5" destOrd="0" parTransId="{1B827395-3249-4458-8C75-3DF9E870C1A2}" sibTransId="{AE4F355C-8FCC-427F-8439-3FFAC413B0B4}"/>
    <dgm:cxn modelId="{9D7F6F7E-0038-437B-B0B3-030BFBD42A02}" type="presOf" srcId="{60C198D3-D601-4031-9A6F-F14C94E779F4}" destId="{B83C91F9-A8F1-4AD9-84B2-58905E80AEE6}" srcOrd="0" destOrd="0" presId="urn:microsoft.com/office/officeart/2008/layout/LinedList"/>
    <dgm:cxn modelId="{F2AEA341-313B-4B94-BED8-F717905D83B4}" srcId="{F01D89F0-E616-49F0-BE82-D0FDE8BB7330}" destId="{FF5E747E-C211-4EFE-9EB6-C9E69E52A484}" srcOrd="4" destOrd="0" parTransId="{44C37CC2-BDD5-4E89-8329-CC93C8F393D6}" sibTransId="{8B3CE47F-A7C4-4E78-A291-7F914E706F0F}"/>
    <dgm:cxn modelId="{0E84A1A6-7C79-4E31-84CB-1E08E655F5D0}" srcId="{2BE1A7A8-82D3-41F3-B5EB-1E4464AE66B6}" destId="{F01D89F0-E616-49F0-BE82-D0FDE8BB7330}" srcOrd="0" destOrd="0" parTransId="{47C1F350-F2C9-4143-9915-E60A0DCD250E}" sibTransId="{A6F1BC00-02B2-4A38-B31C-11759364014A}"/>
    <dgm:cxn modelId="{27555E2A-7C1F-4F38-93DE-06BFA69DCD87}" type="presOf" srcId="{DAB67653-351B-4696-848A-B366A94C35C5}" destId="{A3C64352-B8C0-4EF0-BDC0-8D4B251D45CD}" srcOrd="0" destOrd="0" presId="urn:microsoft.com/office/officeart/2008/layout/LinedList"/>
    <dgm:cxn modelId="{375BEEC4-CDC7-4722-B3E7-4D8E37D888F5}" type="presParOf" srcId="{D6004A3D-957F-464D-B3B7-E77174D64233}" destId="{36AC19B7-A68D-4FEF-BF61-33F40509A4BE}" srcOrd="0" destOrd="0" presId="urn:microsoft.com/office/officeart/2008/layout/LinedList"/>
    <dgm:cxn modelId="{2019F853-E4A6-4BB3-9838-4A82AFA2286A}" type="presParOf" srcId="{D6004A3D-957F-464D-B3B7-E77174D64233}" destId="{91C72F33-78F7-4558-9ECF-BF29EF864D08}" srcOrd="1" destOrd="0" presId="urn:microsoft.com/office/officeart/2008/layout/LinedList"/>
    <dgm:cxn modelId="{211F1681-280E-41AA-BDD1-7BB2152BFF9A}" type="presParOf" srcId="{91C72F33-78F7-4558-9ECF-BF29EF864D08}" destId="{F5344D6E-11DA-4D0C-A931-C6EA13831FED}" srcOrd="0" destOrd="0" presId="urn:microsoft.com/office/officeart/2008/layout/LinedList"/>
    <dgm:cxn modelId="{D8DDD00D-82C6-435D-86B0-FCF4BC8C64DB}" type="presParOf" srcId="{91C72F33-78F7-4558-9ECF-BF29EF864D08}" destId="{F5746203-4F33-43A3-B960-D5B5C2B97AF3}" srcOrd="1" destOrd="0" presId="urn:microsoft.com/office/officeart/2008/layout/LinedList"/>
    <dgm:cxn modelId="{91DA7AB4-2A81-479F-82BD-F4C310E04F53}" type="presParOf" srcId="{F5746203-4F33-43A3-B960-D5B5C2B97AF3}" destId="{849A3118-C16F-4A90-AC9E-F354737CC8E3}" srcOrd="0" destOrd="0" presId="urn:microsoft.com/office/officeart/2008/layout/LinedList"/>
    <dgm:cxn modelId="{1BB70644-2B6C-497B-8095-7023C1787D96}" type="presParOf" srcId="{F5746203-4F33-43A3-B960-D5B5C2B97AF3}" destId="{39148807-875C-4FD0-967A-727018EAE596}" srcOrd="1" destOrd="0" presId="urn:microsoft.com/office/officeart/2008/layout/LinedList"/>
    <dgm:cxn modelId="{C4EB7912-A1CB-4725-8CF5-69A2915775AF}" type="presParOf" srcId="{39148807-875C-4FD0-967A-727018EAE596}" destId="{A1C2D7E1-22E4-4DBE-B8F4-BD87A3760FA9}" srcOrd="0" destOrd="0" presId="urn:microsoft.com/office/officeart/2008/layout/LinedList"/>
    <dgm:cxn modelId="{34159B96-8585-4D02-879C-473F371FC1AF}" type="presParOf" srcId="{39148807-875C-4FD0-967A-727018EAE596}" destId="{B83C91F9-A8F1-4AD9-84B2-58905E80AEE6}" srcOrd="1" destOrd="0" presId="urn:microsoft.com/office/officeart/2008/layout/LinedList"/>
    <dgm:cxn modelId="{2F5CCB82-B111-47DC-B263-610C20349FA8}" type="presParOf" srcId="{39148807-875C-4FD0-967A-727018EAE596}" destId="{23C258E8-5EE0-4631-94B3-8130A77F8742}" srcOrd="2" destOrd="0" presId="urn:microsoft.com/office/officeart/2008/layout/LinedList"/>
    <dgm:cxn modelId="{746D7010-C0F5-4548-B9E0-B72329911010}" type="presParOf" srcId="{F5746203-4F33-43A3-B960-D5B5C2B97AF3}" destId="{CEA57A38-5438-4860-A951-E59962E52743}" srcOrd="2" destOrd="0" presId="urn:microsoft.com/office/officeart/2008/layout/LinedList"/>
    <dgm:cxn modelId="{FDB98A3A-9DFA-4B57-B1E4-F6CEBA6F9B2F}" type="presParOf" srcId="{F5746203-4F33-43A3-B960-D5B5C2B97AF3}" destId="{94E878AF-C598-45AF-BE4B-5F09959E2F28}" srcOrd="3" destOrd="0" presId="urn:microsoft.com/office/officeart/2008/layout/LinedList"/>
    <dgm:cxn modelId="{85DF9ED5-E4E0-418F-80B1-499F8CA5E62E}" type="presParOf" srcId="{F5746203-4F33-43A3-B960-D5B5C2B97AF3}" destId="{C1BFBD81-E009-41CE-8B45-6A2147C5513E}" srcOrd="4" destOrd="0" presId="urn:microsoft.com/office/officeart/2008/layout/LinedList"/>
    <dgm:cxn modelId="{DDEDB505-5DF4-4199-A523-DD30867C1CB9}" type="presParOf" srcId="{C1BFBD81-E009-41CE-8B45-6A2147C5513E}" destId="{13BD5A51-5ABD-4F1F-B9F4-2A17F8E06B67}" srcOrd="0" destOrd="0" presId="urn:microsoft.com/office/officeart/2008/layout/LinedList"/>
    <dgm:cxn modelId="{4375316C-8E90-4BDC-BCE2-0071C7C5A1E0}" type="presParOf" srcId="{C1BFBD81-E009-41CE-8B45-6A2147C5513E}" destId="{A3C64352-B8C0-4EF0-BDC0-8D4B251D45CD}" srcOrd="1" destOrd="0" presId="urn:microsoft.com/office/officeart/2008/layout/LinedList"/>
    <dgm:cxn modelId="{74D3E733-A187-4CDD-93CC-0C30E593FA23}" type="presParOf" srcId="{C1BFBD81-E009-41CE-8B45-6A2147C5513E}" destId="{ACBB437E-F5E4-4953-96CF-843A5FA34B15}" srcOrd="2" destOrd="0" presId="urn:microsoft.com/office/officeart/2008/layout/LinedList"/>
    <dgm:cxn modelId="{9CF19FD7-58E0-479C-A9ED-082D0CBD4016}" type="presParOf" srcId="{F5746203-4F33-43A3-B960-D5B5C2B97AF3}" destId="{6AB09D6F-AFAF-428E-A922-AB89D63D1AD6}" srcOrd="5" destOrd="0" presId="urn:microsoft.com/office/officeart/2008/layout/LinedList"/>
    <dgm:cxn modelId="{E14477B9-A452-45A7-A899-29472DE0A6FC}" type="presParOf" srcId="{F5746203-4F33-43A3-B960-D5B5C2B97AF3}" destId="{83909FD3-10B2-4924-9294-E7518634B7FB}" srcOrd="6" destOrd="0" presId="urn:microsoft.com/office/officeart/2008/layout/LinedList"/>
    <dgm:cxn modelId="{E3378A6C-3844-499F-AB4F-80FA4714CBAA}" type="presParOf" srcId="{F5746203-4F33-43A3-B960-D5B5C2B97AF3}" destId="{92EAFA6F-8255-45A3-8EA7-D05EAD69E018}" srcOrd="7" destOrd="0" presId="urn:microsoft.com/office/officeart/2008/layout/LinedList"/>
    <dgm:cxn modelId="{27FB6E44-EAD1-437C-BA94-AE10C9E34024}" type="presParOf" srcId="{92EAFA6F-8255-45A3-8EA7-D05EAD69E018}" destId="{6AA6C866-0D44-43A8-9213-64EE0A73E57A}" srcOrd="0" destOrd="0" presId="urn:microsoft.com/office/officeart/2008/layout/LinedList"/>
    <dgm:cxn modelId="{158F8A91-68E6-4375-9A00-7FBB010D24B9}" type="presParOf" srcId="{92EAFA6F-8255-45A3-8EA7-D05EAD69E018}" destId="{7CB05139-E89E-4794-951A-9459F8D8033C}" srcOrd="1" destOrd="0" presId="urn:microsoft.com/office/officeart/2008/layout/LinedList"/>
    <dgm:cxn modelId="{824F237D-26E1-49F1-8E0B-DDE8354FE44A}" type="presParOf" srcId="{92EAFA6F-8255-45A3-8EA7-D05EAD69E018}" destId="{830FA313-C3D5-4051-AA74-BACB16114270}" srcOrd="2" destOrd="0" presId="urn:microsoft.com/office/officeart/2008/layout/LinedList"/>
    <dgm:cxn modelId="{489C8E0F-95C4-453B-A538-E82DF6381DAC}" type="presParOf" srcId="{F5746203-4F33-43A3-B960-D5B5C2B97AF3}" destId="{5B219BB3-9CC7-4C61-8028-A78F1D074782}" srcOrd="8" destOrd="0" presId="urn:microsoft.com/office/officeart/2008/layout/LinedList"/>
    <dgm:cxn modelId="{38A7FA8A-BB42-4C5D-9256-4445384A7257}" type="presParOf" srcId="{F5746203-4F33-43A3-B960-D5B5C2B97AF3}" destId="{A42DA1A1-28A8-4F3F-9253-DF28D8A7F48A}" srcOrd="9" destOrd="0" presId="urn:microsoft.com/office/officeart/2008/layout/LinedList"/>
    <dgm:cxn modelId="{8E423C27-AF38-4514-B9D1-5C833907D5A0}" type="presParOf" srcId="{F5746203-4F33-43A3-B960-D5B5C2B97AF3}" destId="{22B6528F-2F8D-421A-9AE1-37F2417849C6}" srcOrd="10" destOrd="0" presId="urn:microsoft.com/office/officeart/2008/layout/LinedList"/>
    <dgm:cxn modelId="{0A68F9E2-8881-4665-B889-3BE685C16802}" type="presParOf" srcId="{22B6528F-2F8D-421A-9AE1-37F2417849C6}" destId="{C6F87EAC-F7A5-4846-8B23-2DBCC02ED767}" srcOrd="0" destOrd="0" presId="urn:microsoft.com/office/officeart/2008/layout/LinedList"/>
    <dgm:cxn modelId="{9E785B6A-9071-496E-9A28-1D3C9E9B29F3}" type="presParOf" srcId="{22B6528F-2F8D-421A-9AE1-37F2417849C6}" destId="{C4B81087-E689-440D-86C0-A631171BC2B8}" srcOrd="1" destOrd="0" presId="urn:microsoft.com/office/officeart/2008/layout/LinedList"/>
    <dgm:cxn modelId="{1495B284-E3C4-48BB-AD1C-4066E037AD3C}" type="presParOf" srcId="{22B6528F-2F8D-421A-9AE1-37F2417849C6}" destId="{AA11A534-33E9-4B34-BD07-ADF6ADA2C0C8}" srcOrd="2" destOrd="0" presId="urn:microsoft.com/office/officeart/2008/layout/LinedList"/>
    <dgm:cxn modelId="{20E8D1B5-DD12-46CA-AFD4-86C6C7D3AE5E}" type="presParOf" srcId="{F5746203-4F33-43A3-B960-D5B5C2B97AF3}" destId="{AB81956C-FBC5-4093-8A55-8746F6CBF110}" srcOrd="11" destOrd="0" presId="urn:microsoft.com/office/officeart/2008/layout/LinedList"/>
    <dgm:cxn modelId="{B6EF2FB2-FD81-444C-B088-0417A6EE6A86}" type="presParOf" srcId="{F5746203-4F33-43A3-B960-D5B5C2B97AF3}" destId="{D9E9883E-998C-4B29-98F2-C3106C0A13B5}" srcOrd="12" destOrd="0" presId="urn:microsoft.com/office/officeart/2008/layout/LinedList"/>
    <dgm:cxn modelId="{610947EC-8F1C-4F04-BCB1-66EA5EA441B8}" type="presParOf" srcId="{F5746203-4F33-43A3-B960-D5B5C2B97AF3}" destId="{EB4ED807-3846-4D3E-9055-D6EA95F48AF9}" srcOrd="13" destOrd="0" presId="urn:microsoft.com/office/officeart/2008/layout/LinedList"/>
    <dgm:cxn modelId="{642292DB-64DF-4518-872E-4CD013D94C2A}" type="presParOf" srcId="{EB4ED807-3846-4D3E-9055-D6EA95F48AF9}" destId="{718488E4-E3D5-4676-A8AE-C93032F7FE9F}" srcOrd="0" destOrd="0" presId="urn:microsoft.com/office/officeart/2008/layout/LinedList"/>
    <dgm:cxn modelId="{204B38F4-92FF-40F1-BB78-A0ABEE1658E0}" type="presParOf" srcId="{EB4ED807-3846-4D3E-9055-D6EA95F48AF9}" destId="{4841A0E2-4076-4A92-A7F2-34BFCBB08DBE}" srcOrd="1" destOrd="0" presId="urn:microsoft.com/office/officeart/2008/layout/LinedList"/>
    <dgm:cxn modelId="{9ED277BD-6941-44EB-A96E-9F61831E82FD}" type="presParOf" srcId="{EB4ED807-3846-4D3E-9055-D6EA95F48AF9}" destId="{39E1E428-1857-40C0-8044-D440049279A1}" srcOrd="2" destOrd="0" presId="urn:microsoft.com/office/officeart/2008/layout/LinedList"/>
    <dgm:cxn modelId="{CB3DFCA2-4372-47F6-9B49-6EC5B2449568}" type="presParOf" srcId="{F5746203-4F33-43A3-B960-D5B5C2B97AF3}" destId="{E424138D-CFB5-4131-91BC-98E0ABC84950}" srcOrd="14" destOrd="0" presId="urn:microsoft.com/office/officeart/2008/layout/LinedList"/>
    <dgm:cxn modelId="{D8D85036-F878-4BFF-A1F4-2BD231020821}" type="presParOf" srcId="{F5746203-4F33-43A3-B960-D5B5C2B97AF3}" destId="{F018107B-9919-4F6D-BB0C-2E75E2A68E1A}" srcOrd="15" destOrd="0" presId="urn:microsoft.com/office/officeart/2008/layout/LinedList"/>
    <dgm:cxn modelId="{4BFCF54B-46BB-483C-A30B-25DD3A51FEA0}" type="presParOf" srcId="{F5746203-4F33-43A3-B960-D5B5C2B97AF3}" destId="{9B19DFED-8C3E-47F6-BC68-739299D1C0B9}" srcOrd="16" destOrd="0" presId="urn:microsoft.com/office/officeart/2008/layout/LinedList"/>
    <dgm:cxn modelId="{C2B4BF26-16A2-4F4F-A5D8-72AFB474C94F}" type="presParOf" srcId="{9B19DFED-8C3E-47F6-BC68-739299D1C0B9}" destId="{16EEFA1C-36A0-48A2-A06B-EFDBFF7C6205}" srcOrd="0" destOrd="0" presId="urn:microsoft.com/office/officeart/2008/layout/LinedList"/>
    <dgm:cxn modelId="{D1C013B1-B4C0-45D5-A2C7-64BCD497A1BB}" type="presParOf" srcId="{9B19DFED-8C3E-47F6-BC68-739299D1C0B9}" destId="{3E29FA6A-449E-48F7-828E-EAF064BEE0D7}" srcOrd="1" destOrd="0" presId="urn:microsoft.com/office/officeart/2008/layout/LinedList"/>
    <dgm:cxn modelId="{A0ED0FAD-754D-4EA3-A78F-18C403B195AB}" type="presParOf" srcId="{9B19DFED-8C3E-47F6-BC68-739299D1C0B9}" destId="{2521E49F-09A8-4CA1-8546-D9B4C015D4BF}" srcOrd="2" destOrd="0" presId="urn:microsoft.com/office/officeart/2008/layout/LinedList"/>
    <dgm:cxn modelId="{FD18DE35-7917-44AE-A474-7BD8758FEDAE}" type="presParOf" srcId="{F5746203-4F33-43A3-B960-D5B5C2B97AF3}" destId="{DD034757-5307-40BB-AB92-A6D28E019BD2}" srcOrd="17" destOrd="0" presId="urn:microsoft.com/office/officeart/2008/layout/LinedList"/>
    <dgm:cxn modelId="{29CC3AE2-76E3-4E00-AC58-84C8A195802F}" type="presParOf" srcId="{F5746203-4F33-43A3-B960-D5B5C2B97AF3}" destId="{57669404-4664-4FB4-991B-1E2FEABA7F6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E1268E-F4B7-4C6E-A548-C7B8CAABB141}" type="doc">
      <dgm:prSet loTypeId="urn:microsoft.com/office/officeart/2005/8/layout/chevron2" loCatId="process" qsTypeId="urn:microsoft.com/office/officeart/2005/8/quickstyle/simple5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A68912EB-F07A-4916-8F00-6D3D23912F9A}">
      <dgm:prSet/>
      <dgm:spPr>
        <a:solidFill>
          <a:srgbClr val="A88C46"/>
        </a:solidFill>
      </dgm:spPr>
      <dgm:t>
        <a:bodyPr/>
        <a:lstStyle/>
        <a:p>
          <a:pPr rtl="0"/>
          <a:r>
            <a:rPr lang="ru-RU" i="0" u="none" dirty="0" smtClean="0"/>
            <a:t>Литературный обзор</a:t>
          </a:r>
          <a:endParaRPr lang="ru-RU" i="0" u="none" dirty="0"/>
        </a:p>
      </dgm:t>
    </dgm:pt>
    <dgm:pt modelId="{83457C25-A91B-4C05-8C6E-C804DEB26281}" type="parTrans" cxnId="{682B0629-E8DB-4285-AB0A-8204A2123E5B}">
      <dgm:prSet/>
      <dgm:spPr/>
      <dgm:t>
        <a:bodyPr/>
        <a:lstStyle/>
        <a:p>
          <a:endParaRPr lang="ru-RU"/>
        </a:p>
      </dgm:t>
    </dgm:pt>
    <dgm:pt modelId="{3BEDBC9C-326B-4A6C-B0F8-D276EB8B1943}" type="sibTrans" cxnId="{682B0629-E8DB-4285-AB0A-8204A2123E5B}">
      <dgm:prSet/>
      <dgm:spPr/>
      <dgm:t>
        <a:bodyPr/>
        <a:lstStyle/>
        <a:p>
          <a:endParaRPr lang="ru-RU"/>
        </a:p>
      </dgm:t>
    </dgm:pt>
    <dgm:pt modelId="{427D30CF-CD56-43A5-82EC-D08639B4B143}">
      <dgm:prSet/>
      <dgm:spPr/>
      <dgm:t>
        <a:bodyPr/>
        <a:lstStyle/>
        <a:p>
          <a:pPr rtl="0"/>
          <a:r>
            <a:rPr lang="ru-RU" dirty="0" smtClean="0"/>
            <a:t>краткая характеристика того, что известно об исследуемом явлении, в каком направлении происходят исследования других авторов. В обзоре Вы должны показать, что знакомы с областью исследований по нескольким источникам, что Вы ставите новую задачу.</a:t>
          </a:r>
          <a:endParaRPr lang="ru-RU" dirty="0"/>
        </a:p>
      </dgm:t>
    </dgm:pt>
    <dgm:pt modelId="{9FE48B09-CA1A-4700-AF48-2FD77654D73E}" type="parTrans" cxnId="{22A65BEB-D933-45CD-B01C-2AC183E4364A}">
      <dgm:prSet/>
      <dgm:spPr/>
      <dgm:t>
        <a:bodyPr/>
        <a:lstStyle/>
        <a:p>
          <a:endParaRPr lang="ru-RU"/>
        </a:p>
      </dgm:t>
    </dgm:pt>
    <dgm:pt modelId="{916BF5DB-42E2-40B7-B855-5A27D761C2A4}" type="sibTrans" cxnId="{22A65BEB-D933-45CD-B01C-2AC183E4364A}">
      <dgm:prSet/>
      <dgm:spPr/>
      <dgm:t>
        <a:bodyPr/>
        <a:lstStyle/>
        <a:p>
          <a:endParaRPr lang="ru-RU"/>
        </a:p>
      </dgm:t>
    </dgm:pt>
    <dgm:pt modelId="{87C4C97B-B371-4415-8172-3C462AFD9121}" type="pres">
      <dgm:prSet presAssocID="{3CE1268E-F4B7-4C6E-A548-C7B8CAABB1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99621A-F20C-4F7F-8D37-6A115E742D65}" type="pres">
      <dgm:prSet presAssocID="{A68912EB-F07A-4916-8F00-6D3D23912F9A}" presName="composite" presStyleCnt="0"/>
      <dgm:spPr/>
    </dgm:pt>
    <dgm:pt modelId="{71D4150C-26C2-4E61-95F5-9A5989CDB391}" type="pres">
      <dgm:prSet presAssocID="{A68912EB-F07A-4916-8F00-6D3D23912F9A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EDAEC-0E43-47FC-8DD8-70957CB24510}" type="pres">
      <dgm:prSet presAssocID="{A68912EB-F07A-4916-8F00-6D3D23912F9A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FBDBD0-3FC0-4CCE-AA3A-17255B56B4B5}" type="presOf" srcId="{427D30CF-CD56-43A5-82EC-D08639B4B143}" destId="{83BEDAEC-0E43-47FC-8DD8-70957CB24510}" srcOrd="0" destOrd="0" presId="urn:microsoft.com/office/officeart/2005/8/layout/chevron2"/>
    <dgm:cxn modelId="{682B0629-E8DB-4285-AB0A-8204A2123E5B}" srcId="{3CE1268E-F4B7-4C6E-A548-C7B8CAABB141}" destId="{A68912EB-F07A-4916-8F00-6D3D23912F9A}" srcOrd="0" destOrd="0" parTransId="{83457C25-A91B-4C05-8C6E-C804DEB26281}" sibTransId="{3BEDBC9C-326B-4A6C-B0F8-D276EB8B1943}"/>
    <dgm:cxn modelId="{0885A5C7-C811-4BFA-ABAC-3EB9BF9AC61D}" type="presOf" srcId="{A68912EB-F07A-4916-8F00-6D3D23912F9A}" destId="{71D4150C-26C2-4E61-95F5-9A5989CDB391}" srcOrd="0" destOrd="0" presId="urn:microsoft.com/office/officeart/2005/8/layout/chevron2"/>
    <dgm:cxn modelId="{22A65BEB-D933-45CD-B01C-2AC183E4364A}" srcId="{A68912EB-F07A-4916-8F00-6D3D23912F9A}" destId="{427D30CF-CD56-43A5-82EC-D08639B4B143}" srcOrd="0" destOrd="0" parTransId="{9FE48B09-CA1A-4700-AF48-2FD77654D73E}" sibTransId="{916BF5DB-42E2-40B7-B855-5A27D761C2A4}"/>
    <dgm:cxn modelId="{ADD8E264-359E-469C-B164-65D283B4B011}" type="presOf" srcId="{3CE1268E-F4B7-4C6E-A548-C7B8CAABB141}" destId="{87C4C97B-B371-4415-8172-3C462AFD9121}" srcOrd="0" destOrd="0" presId="urn:microsoft.com/office/officeart/2005/8/layout/chevron2"/>
    <dgm:cxn modelId="{7B6A39C5-B254-442C-986A-B93CF1EE8B5E}" type="presParOf" srcId="{87C4C97B-B371-4415-8172-3C462AFD9121}" destId="{4199621A-F20C-4F7F-8D37-6A115E742D65}" srcOrd="0" destOrd="0" presId="urn:microsoft.com/office/officeart/2005/8/layout/chevron2"/>
    <dgm:cxn modelId="{C173E0DD-9803-4394-95AC-E5FCFA7604B7}" type="presParOf" srcId="{4199621A-F20C-4F7F-8D37-6A115E742D65}" destId="{71D4150C-26C2-4E61-95F5-9A5989CDB391}" srcOrd="0" destOrd="0" presId="urn:microsoft.com/office/officeart/2005/8/layout/chevron2"/>
    <dgm:cxn modelId="{9B935367-9C6C-4257-9C64-E696CC39C14F}" type="presParOf" srcId="{4199621A-F20C-4F7F-8D37-6A115E742D65}" destId="{83BEDAEC-0E43-47FC-8DD8-70957CB24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7B1F420-82F6-46A5-8F97-2190F54D9E33}" type="doc">
      <dgm:prSet loTypeId="urn:microsoft.com/office/officeart/2008/layout/LinedList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37AF1DD4-6E74-4326-B351-CF77F25C28B5}">
      <dgm:prSet phldrT="[Текст]" custT="1"/>
      <dgm:spPr/>
      <dgm:t>
        <a:bodyPr vert="vert270" anchor="ctr" anchorCtr="1"/>
        <a:lstStyle/>
        <a:p>
          <a:pPr algn="ctr" rtl="0"/>
          <a:r>
            <a:rPr lang="ru-RU" sz="4800" b="1" dirty="0" smtClean="0"/>
            <a:t>Исследовательская работа  </a:t>
          </a:r>
          <a:endParaRPr lang="ru-RU" sz="4800" dirty="0"/>
        </a:p>
      </dgm:t>
    </dgm:pt>
    <dgm:pt modelId="{B17BF96C-3A82-4871-9D9D-49F8CE5CFBA8}" type="parTrans" cxnId="{FD2E1C9C-6B3B-494C-B043-ED135AAC1405}">
      <dgm:prSet/>
      <dgm:spPr/>
      <dgm:t>
        <a:bodyPr/>
        <a:lstStyle/>
        <a:p>
          <a:endParaRPr lang="ru-RU" sz="2400"/>
        </a:p>
      </dgm:t>
    </dgm:pt>
    <dgm:pt modelId="{DF4C2A88-6886-4619-9525-7C4D004FBDA2}" type="sibTrans" cxnId="{FD2E1C9C-6B3B-494C-B043-ED135AAC1405}">
      <dgm:prSet/>
      <dgm:spPr/>
      <dgm:t>
        <a:bodyPr/>
        <a:lstStyle/>
        <a:p>
          <a:endParaRPr lang="ru-RU" sz="2400"/>
        </a:p>
      </dgm:t>
    </dgm:pt>
    <dgm:pt modelId="{E73C2A3F-6C25-4F85-AE9F-9EE551878C83}">
      <dgm:prSet phldrT="[Текст]" custT="1"/>
      <dgm:spPr/>
      <dgm:t>
        <a:bodyPr/>
        <a:lstStyle/>
        <a:p>
          <a:r>
            <a:rPr lang="ru-RU" sz="2000" b="1" dirty="0" smtClean="0"/>
            <a:t>Методика исследования </a:t>
          </a:r>
          <a:r>
            <a:rPr lang="ru-RU" sz="2000" dirty="0" smtClean="0"/>
            <a:t>– как и что исследовали. Её подробное описание должно присутствовать в тексте работы. Это описание того, что и как делал автор исследования для доказательства справедливости выдвинутой гипотезы.</a:t>
          </a:r>
        </a:p>
      </dgm:t>
    </dgm:pt>
    <dgm:pt modelId="{4F3DCC61-AFBF-4D25-8B2A-F8C9B61F7C4B}" type="parTrans" cxnId="{82B43E9C-DEB2-40A4-A485-6E51B2E33365}">
      <dgm:prSet/>
      <dgm:spPr/>
      <dgm:t>
        <a:bodyPr/>
        <a:lstStyle/>
        <a:p>
          <a:endParaRPr lang="ru-RU" sz="2400"/>
        </a:p>
      </dgm:t>
    </dgm:pt>
    <dgm:pt modelId="{16EED15F-8789-415D-8635-7E67EC122410}" type="sibTrans" cxnId="{82B43E9C-DEB2-40A4-A485-6E51B2E33365}">
      <dgm:prSet/>
      <dgm:spPr/>
      <dgm:t>
        <a:bodyPr/>
        <a:lstStyle/>
        <a:p>
          <a:endParaRPr lang="ru-RU" sz="2400"/>
        </a:p>
      </dgm:t>
    </dgm:pt>
    <dgm:pt modelId="{431E829A-0C8D-4C10-8621-D2DF7BA21001}">
      <dgm:prSet phldrT="[Текст]"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/>
            <a:t>Результаты исследования </a:t>
          </a:r>
          <a:r>
            <a:rPr lang="ru-RU" sz="2000" dirty="0" smtClean="0"/>
            <a:t>– собственные данные, полученные в результате исследовательской деятельности и  установить закономерности, обнаруженные в процессе исследования. </a:t>
          </a:r>
          <a:endParaRPr lang="ru-RU" sz="2000" dirty="0"/>
        </a:p>
      </dgm:t>
    </dgm:pt>
    <dgm:pt modelId="{48D0D43B-2251-463F-A70F-BCA98F6C88FD}" type="parTrans" cxnId="{DBD5887B-17C9-435F-8501-A002B7E486D1}">
      <dgm:prSet/>
      <dgm:spPr/>
      <dgm:t>
        <a:bodyPr/>
        <a:lstStyle/>
        <a:p>
          <a:endParaRPr lang="ru-RU" sz="2400"/>
        </a:p>
      </dgm:t>
    </dgm:pt>
    <dgm:pt modelId="{51D7B584-9209-45C0-A733-3FBFD16F626B}" type="sibTrans" cxnId="{DBD5887B-17C9-435F-8501-A002B7E486D1}">
      <dgm:prSet/>
      <dgm:spPr/>
      <dgm:t>
        <a:bodyPr/>
        <a:lstStyle/>
        <a:p>
          <a:endParaRPr lang="ru-RU" sz="2400"/>
        </a:p>
      </dgm:t>
    </dgm:pt>
    <dgm:pt modelId="{0FDE0689-93D8-4D05-ADD5-C543B683E687}">
      <dgm:prSet phldrT="[Текст]" custT="1"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/>
            <a:t>Новизна</a:t>
          </a:r>
          <a:r>
            <a:rPr lang="ru-RU" sz="2000" dirty="0" smtClean="0"/>
            <a:t> – что нового обнаружено в ходе исследования,  что сделано из того, что другими не было замечено, какие результаты получены впервые. Какие недостатки практики можно исправить с помощью полученных в ходе исследования результатов.</a:t>
          </a:r>
          <a:endParaRPr lang="ru-RU" sz="2000" dirty="0"/>
        </a:p>
      </dgm:t>
    </dgm:pt>
    <dgm:pt modelId="{0C98AEA1-5B40-4286-ADD9-A1A42598E4DD}" type="parTrans" cxnId="{3F3BF36E-9BB6-4C36-833A-20CC7F1B6F7F}">
      <dgm:prSet/>
      <dgm:spPr/>
      <dgm:t>
        <a:bodyPr/>
        <a:lstStyle/>
        <a:p>
          <a:endParaRPr lang="ru-RU" sz="2400"/>
        </a:p>
      </dgm:t>
    </dgm:pt>
    <dgm:pt modelId="{F194AB15-2F46-49EB-B045-D4FDAA6B4FEC}" type="sibTrans" cxnId="{3F3BF36E-9BB6-4C36-833A-20CC7F1B6F7F}">
      <dgm:prSet/>
      <dgm:spPr/>
      <dgm:t>
        <a:bodyPr/>
        <a:lstStyle/>
        <a:p>
          <a:endParaRPr lang="ru-RU" sz="2400"/>
        </a:p>
      </dgm:t>
    </dgm:pt>
    <dgm:pt modelId="{3E5A65AB-0004-4643-8AE7-37E4EB8B4247}">
      <dgm:prSet custT="1"/>
      <dgm:spPr/>
      <dgm:t>
        <a:bodyPr/>
        <a:lstStyle/>
        <a:p>
          <a:r>
            <a:rPr lang="ru-RU" sz="2000" b="1" dirty="0" smtClean="0"/>
            <a:t>Выводы</a:t>
          </a:r>
          <a:r>
            <a:rPr lang="ru-RU" sz="2000" dirty="0" smtClean="0"/>
            <a:t> – это краткие ответы на вопрос – как решены поставленные исследовательские задачи.</a:t>
          </a:r>
        </a:p>
        <a:p>
          <a:r>
            <a:rPr lang="ru-RU" sz="2000" dirty="0" smtClean="0"/>
            <a:t>Цель может быть достигнута даже в том случае, если первичная гипотеза оказывается несостоятельной.</a:t>
          </a:r>
          <a:endParaRPr lang="ru-RU" sz="2000" dirty="0"/>
        </a:p>
      </dgm:t>
    </dgm:pt>
    <dgm:pt modelId="{268FFA4A-91B0-4CFC-A72D-62E8762B0E39}" type="parTrans" cxnId="{A8B0DC88-2200-4A93-A625-7DE0657D155F}">
      <dgm:prSet/>
      <dgm:spPr/>
      <dgm:t>
        <a:bodyPr/>
        <a:lstStyle/>
        <a:p>
          <a:endParaRPr lang="ru-RU" sz="2400"/>
        </a:p>
      </dgm:t>
    </dgm:pt>
    <dgm:pt modelId="{0276F36B-FE00-4A21-8D49-9FC1E66ECAE5}" type="sibTrans" cxnId="{A8B0DC88-2200-4A93-A625-7DE0657D155F}">
      <dgm:prSet/>
      <dgm:spPr/>
      <dgm:t>
        <a:bodyPr/>
        <a:lstStyle/>
        <a:p>
          <a:endParaRPr lang="ru-RU" sz="2400"/>
        </a:p>
      </dgm:t>
    </dgm:pt>
    <dgm:pt modelId="{E957EBC7-EB0A-4CE0-8141-76DF58F2A9A3}" type="pres">
      <dgm:prSet presAssocID="{77B1F420-82F6-46A5-8F97-2190F54D9E3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3B0D387-8936-4099-B07B-3B27B770FD61}" type="pres">
      <dgm:prSet presAssocID="{37AF1DD4-6E74-4326-B351-CF77F25C28B5}" presName="thickLine" presStyleLbl="alignNode1" presStyleIdx="0" presStyleCnt="1"/>
      <dgm:spPr/>
    </dgm:pt>
    <dgm:pt modelId="{81473240-59B0-4601-AE46-C66FF2FFB2BE}" type="pres">
      <dgm:prSet presAssocID="{37AF1DD4-6E74-4326-B351-CF77F25C28B5}" presName="horz1" presStyleCnt="0"/>
      <dgm:spPr/>
    </dgm:pt>
    <dgm:pt modelId="{95A61780-134E-4C0F-8712-0E917F041E82}" type="pres">
      <dgm:prSet presAssocID="{37AF1DD4-6E74-4326-B351-CF77F25C28B5}" presName="tx1" presStyleLbl="revTx" presStyleIdx="0" presStyleCnt="5"/>
      <dgm:spPr/>
      <dgm:t>
        <a:bodyPr/>
        <a:lstStyle/>
        <a:p>
          <a:endParaRPr lang="ru-RU"/>
        </a:p>
      </dgm:t>
    </dgm:pt>
    <dgm:pt modelId="{F0EE7B00-5A77-4ECC-9B83-9AC7D83FCBF8}" type="pres">
      <dgm:prSet presAssocID="{37AF1DD4-6E74-4326-B351-CF77F25C28B5}" presName="vert1" presStyleCnt="0"/>
      <dgm:spPr/>
    </dgm:pt>
    <dgm:pt modelId="{D6301C4C-0280-41F8-8AC1-A344CD74E0A8}" type="pres">
      <dgm:prSet presAssocID="{E73C2A3F-6C25-4F85-AE9F-9EE551878C83}" presName="vertSpace2a" presStyleCnt="0"/>
      <dgm:spPr/>
    </dgm:pt>
    <dgm:pt modelId="{E9B0460D-6746-4A83-B04E-B64C7A39BCAE}" type="pres">
      <dgm:prSet presAssocID="{E73C2A3F-6C25-4F85-AE9F-9EE551878C83}" presName="horz2" presStyleCnt="0"/>
      <dgm:spPr/>
    </dgm:pt>
    <dgm:pt modelId="{638FAF02-26A0-458A-BC7F-4639CD0A4959}" type="pres">
      <dgm:prSet presAssocID="{E73C2A3F-6C25-4F85-AE9F-9EE551878C83}" presName="horzSpace2" presStyleCnt="0"/>
      <dgm:spPr/>
    </dgm:pt>
    <dgm:pt modelId="{5AC21D94-934D-4577-B01D-3E370C339163}" type="pres">
      <dgm:prSet presAssocID="{E73C2A3F-6C25-4F85-AE9F-9EE551878C83}" presName="tx2" presStyleLbl="revTx" presStyleIdx="1" presStyleCnt="5" custScaleX="121311" custScaleY="112773"/>
      <dgm:spPr/>
      <dgm:t>
        <a:bodyPr/>
        <a:lstStyle/>
        <a:p>
          <a:endParaRPr lang="ru-RU"/>
        </a:p>
      </dgm:t>
    </dgm:pt>
    <dgm:pt modelId="{21EE8239-9A25-4DF9-A517-53864336D42D}" type="pres">
      <dgm:prSet presAssocID="{E73C2A3F-6C25-4F85-AE9F-9EE551878C83}" presName="vert2" presStyleCnt="0"/>
      <dgm:spPr/>
    </dgm:pt>
    <dgm:pt modelId="{5725ADE6-04DC-49F2-8758-D1132262C926}" type="pres">
      <dgm:prSet presAssocID="{E73C2A3F-6C25-4F85-AE9F-9EE551878C83}" presName="thinLine2b" presStyleLbl="callout" presStyleIdx="0" presStyleCnt="4"/>
      <dgm:spPr/>
    </dgm:pt>
    <dgm:pt modelId="{553C90A0-5F8A-43FA-9ED0-85386F73C21C}" type="pres">
      <dgm:prSet presAssocID="{E73C2A3F-6C25-4F85-AE9F-9EE551878C83}" presName="vertSpace2b" presStyleCnt="0"/>
      <dgm:spPr/>
    </dgm:pt>
    <dgm:pt modelId="{849F603B-6B24-4E90-A9DD-8B841DAFE2E5}" type="pres">
      <dgm:prSet presAssocID="{431E829A-0C8D-4C10-8621-D2DF7BA21001}" presName="horz2" presStyleCnt="0"/>
      <dgm:spPr/>
    </dgm:pt>
    <dgm:pt modelId="{90BE485C-2AB2-4DAC-B511-6FD5C49217FA}" type="pres">
      <dgm:prSet presAssocID="{431E829A-0C8D-4C10-8621-D2DF7BA21001}" presName="horzSpace2" presStyleCnt="0"/>
      <dgm:spPr/>
    </dgm:pt>
    <dgm:pt modelId="{DC58D961-59D4-4B28-8A8A-EB93FE70FDC6}" type="pres">
      <dgm:prSet presAssocID="{431E829A-0C8D-4C10-8621-D2DF7BA21001}" presName="tx2" presStyleLbl="revTx" presStyleIdx="2" presStyleCnt="5" custScaleX="120418"/>
      <dgm:spPr/>
      <dgm:t>
        <a:bodyPr/>
        <a:lstStyle/>
        <a:p>
          <a:endParaRPr lang="ru-RU"/>
        </a:p>
      </dgm:t>
    </dgm:pt>
    <dgm:pt modelId="{1D355D7E-AAC1-47DD-9D54-E81D96F658DF}" type="pres">
      <dgm:prSet presAssocID="{431E829A-0C8D-4C10-8621-D2DF7BA21001}" presName="vert2" presStyleCnt="0"/>
      <dgm:spPr/>
    </dgm:pt>
    <dgm:pt modelId="{F03059F6-9275-49B4-8582-CE6D9E8132B9}" type="pres">
      <dgm:prSet presAssocID="{431E829A-0C8D-4C10-8621-D2DF7BA21001}" presName="thinLine2b" presStyleLbl="callout" presStyleIdx="1" presStyleCnt="4"/>
      <dgm:spPr/>
    </dgm:pt>
    <dgm:pt modelId="{836C159C-9292-4550-8D15-2E742B4CCAC6}" type="pres">
      <dgm:prSet presAssocID="{431E829A-0C8D-4C10-8621-D2DF7BA21001}" presName="vertSpace2b" presStyleCnt="0"/>
      <dgm:spPr/>
    </dgm:pt>
    <dgm:pt modelId="{559FBAE4-0270-4930-9225-67F65A154D68}" type="pres">
      <dgm:prSet presAssocID="{0FDE0689-93D8-4D05-ADD5-C543B683E687}" presName="horz2" presStyleCnt="0"/>
      <dgm:spPr/>
    </dgm:pt>
    <dgm:pt modelId="{A37FF63E-77E6-4CAA-AC26-07EBBFACB4C4}" type="pres">
      <dgm:prSet presAssocID="{0FDE0689-93D8-4D05-ADD5-C543B683E687}" presName="horzSpace2" presStyleCnt="0"/>
      <dgm:spPr/>
    </dgm:pt>
    <dgm:pt modelId="{33081225-C061-4DD1-973D-473867CED49B}" type="pres">
      <dgm:prSet presAssocID="{0FDE0689-93D8-4D05-ADD5-C543B683E687}" presName="tx2" presStyleLbl="revTx" presStyleIdx="3" presStyleCnt="5" custScaleX="123447" custScaleY="115555"/>
      <dgm:spPr/>
      <dgm:t>
        <a:bodyPr/>
        <a:lstStyle/>
        <a:p>
          <a:endParaRPr lang="ru-RU"/>
        </a:p>
      </dgm:t>
    </dgm:pt>
    <dgm:pt modelId="{2A7CBE3E-62E8-422F-B420-ED4F8FDE9687}" type="pres">
      <dgm:prSet presAssocID="{0FDE0689-93D8-4D05-ADD5-C543B683E687}" presName="vert2" presStyleCnt="0"/>
      <dgm:spPr/>
    </dgm:pt>
    <dgm:pt modelId="{6D3970B5-F9B4-4B20-9497-B87C3A1CECBE}" type="pres">
      <dgm:prSet presAssocID="{0FDE0689-93D8-4D05-ADD5-C543B683E687}" presName="thinLine2b" presStyleLbl="callout" presStyleIdx="2" presStyleCnt="4"/>
      <dgm:spPr/>
    </dgm:pt>
    <dgm:pt modelId="{B768446D-0B05-4F1A-8B8E-2E1B677D82F2}" type="pres">
      <dgm:prSet presAssocID="{0FDE0689-93D8-4D05-ADD5-C543B683E687}" presName="vertSpace2b" presStyleCnt="0"/>
      <dgm:spPr/>
    </dgm:pt>
    <dgm:pt modelId="{BA804732-5DDF-4C19-ADFA-5CACB842392B}" type="pres">
      <dgm:prSet presAssocID="{3E5A65AB-0004-4643-8AE7-37E4EB8B4247}" presName="horz2" presStyleCnt="0"/>
      <dgm:spPr/>
    </dgm:pt>
    <dgm:pt modelId="{2139ED7B-2D5B-4867-93DA-46B645B7DF28}" type="pres">
      <dgm:prSet presAssocID="{3E5A65AB-0004-4643-8AE7-37E4EB8B4247}" presName="horzSpace2" presStyleCnt="0"/>
      <dgm:spPr/>
    </dgm:pt>
    <dgm:pt modelId="{E472DA7C-2D61-4BBB-A753-8955EDC819E5}" type="pres">
      <dgm:prSet presAssocID="{3E5A65AB-0004-4643-8AE7-37E4EB8B4247}" presName="tx2" presStyleLbl="revTx" presStyleIdx="4" presStyleCnt="5" custScaleX="123329"/>
      <dgm:spPr/>
      <dgm:t>
        <a:bodyPr/>
        <a:lstStyle/>
        <a:p>
          <a:endParaRPr lang="ru-RU"/>
        </a:p>
      </dgm:t>
    </dgm:pt>
    <dgm:pt modelId="{A2B5AEC9-30CE-4704-91BC-04D10DD941BB}" type="pres">
      <dgm:prSet presAssocID="{3E5A65AB-0004-4643-8AE7-37E4EB8B4247}" presName="vert2" presStyleCnt="0"/>
      <dgm:spPr/>
    </dgm:pt>
    <dgm:pt modelId="{A3FDA1FB-0A45-440F-BD7C-7F200FA6E9EE}" type="pres">
      <dgm:prSet presAssocID="{3E5A65AB-0004-4643-8AE7-37E4EB8B4247}" presName="thinLine2b" presStyleLbl="callout" presStyleIdx="3" presStyleCnt="4"/>
      <dgm:spPr/>
    </dgm:pt>
    <dgm:pt modelId="{DDE27ACD-11FF-495D-9E2D-FA63B5138495}" type="pres">
      <dgm:prSet presAssocID="{3E5A65AB-0004-4643-8AE7-37E4EB8B4247}" presName="vertSpace2b" presStyleCnt="0"/>
      <dgm:spPr/>
    </dgm:pt>
  </dgm:ptLst>
  <dgm:cxnLst>
    <dgm:cxn modelId="{3F3BF36E-9BB6-4C36-833A-20CC7F1B6F7F}" srcId="{37AF1DD4-6E74-4326-B351-CF77F25C28B5}" destId="{0FDE0689-93D8-4D05-ADD5-C543B683E687}" srcOrd="2" destOrd="0" parTransId="{0C98AEA1-5B40-4286-ADD9-A1A42598E4DD}" sibTransId="{F194AB15-2F46-49EB-B045-D4FDAA6B4FEC}"/>
    <dgm:cxn modelId="{A8B0DC88-2200-4A93-A625-7DE0657D155F}" srcId="{37AF1DD4-6E74-4326-B351-CF77F25C28B5}" destId="{3E5A65AB-0004-4643-8AE7-37E4EB8B4247}" srcOrd="3" destOrd="0" parTransId="{268FFA4A-91B0-4CFC-A72D-62E8762B0E39}" sibTransId="{0276F36B-FE00-4A21-8D49-9FC1E66ECAE5}"/>
    <dgm:cxn modelId="{EF1AC7E8-4D5E-4787-A195-7A368954E81A}" type="presOf" srcId="{E73C2A3F-6C25-4F85-AE9F-9EE551878C83}" destId="{5AC21D94-934D-4577-B01D-3E370C339163}" srcOrd="0" destOrd="0" presId="urn:microsoft.com/office/officeart/2008/layout/LinedList"/>
    <dgm:cxn modelId="{353665CE-1C68-4FAD-831C-C6DF90CD8F15}" type="presOf" srcId="{77B1F420-82F6-46A5-8F97-2190F54D9E33}" destId="{E957EBC7-EB0A-4CE0-8141-76DF58F2A9A3}" srcOrd="0" destOrd="0" presId="urn:microsoft.com/office/officeart/2008/layout/LinedList"/>
    <dgm:cxn modelId="{82B43E9C-DEB2-40A4-A485-6E51B2E33365}" srcId="{37AF1DD4-6E74-4326-B351-CF77F25C28B5}" destId="{E73C2A3F-6C25-4F85-AE9F-9EE551878C83}" srcOrd="0" destOrd="0" parTransId="{4F3DCC61-AFBF-4D25-8B2A-F8C9B61F7C4B}" sibTransId="{16EED15F-8789-415D-8635-7E67EC122410}"/>
    <dgm:cxn modelId="{3B3060BF-A07B-4044-9F31-A1C6F2B83604}" type="presOf" srcId="{37AF1DD4-6E74-4326-B351-CF77F25C28B5}" destId="{95A61780-134E-4C0F-8712-0E917F041E82}" srcOrd="0" destOrd="0" presId="urn:microsoft.com/office/officeart/2008/layout/LinedList"/>
    <dgm:cxn modelId="{FD2E1C9C-6B3B-494C-B043-ED135AAC1405}" srcId="{77B1F420-82F6-46A5-8F97-2190F54D9E33}" destId="{37AF1DD4-6E74-4326-B351-CF77F25C28B5}" srcOrd="0" destOrd="0" parTransId="{B17BF96C-3A82-4871-9D9D-49F8CE5CFBA8}" sibTransId="{DF4C2A88-6886-4619-9525-7C4D004FBDA2}"/>
    <dgm:cxn modelId="{DBD5887B-17C9-435F-8501-A002B7E486D1}" srcId="{37AF1DD4-6E74-4326-B351-CF77F25C28B5}" destId="{431E829A-0C8D-4C10-8621-D2DF7BA21001}" srcOrd="1" destOrd="0" parTransId="{48D0D43B-2251-463F-A70F-BCA98F6C88FD}" sibTransId="{51D7B584-9209-45C0-A733-3FBFD16F626B}"/>
    <dgm:cxn modelId="{A20A432C-4033-402A-90D0-92C9243B2D5F}" type="presOf" srcId="{3E5A65AB-0004-4643-8AE7-37E4EB8B4247}" destId="{E472DA7C-2D61-4BBB-A753-8955EDC819E5}" srcOrd="0" destOrd="0" presId="urn:microsoft.com/office/officeart/2008/layout/LinedList"/>
    <dgm:cxn modelId="{A72C396B-9940-4BDB-AFC7-84D82A21B378}" type="presOf" srcId="{431E829A-0C8D-4C10-8621-D2DF7BA21001}" destId="{DC58D961-59D4-4B28-8A8A-EB93FE70FDC6}" srcOrd="0" destOrd="0" presId="urn:microsoft.com/office/officeart/2008/layout/LinedList"/>
    <dgm:cxn modelId="{ECC4887C-9369-420E-8B55-5559BBB02064}" type="presOf" srcId="{0FDE0689-93D8-4D05-ADD5-C543B683E687}" destId="{33081225-C061-4DD1-973D-473867CED49B}" srcOrd="0" destOrd="0" presId="urn:microsoft.com/office/officeart/2008/layout/LinedList"/>
    <dgm:cxn modelId="{762820D5-C3FE-43E5-B16A-2DE363552BC5}" type="presParOf" srcId="{E957EBC7-EB0A-4CE0-8141-76DF58F2A9A3}" destId="{E3B0D387-8936-4099-B07B-3B27B770FD61}" srcOrd="0" destOrd="0" presId="urn:microsoft.com/office/officeart/2008/layout/LinedList"/>
    <dgm:cxn modelId="{BF4C4500-4A9D-4F31-8CB0-185B72AC3927}" type="presParOf" srcId="{E957EBC7-EB0A-4CE0-8141-76DF58F2A9A3}" destId="{81473240-59B0-4601-AE46-C66FF2FFB2BE}" srcOrd="1" destOrd="0" presId="urn:microsoft.com/office/officeart/2008/layout/LinedList"/>
    <dgm:cxn modelId="{CFF42833-5F97-448B-BDB7-C3C5C3E22FB1}" type="presParOf" srcId="{81473240-59B0-4601-AE46-C66FF2FFB2BE}" destId="{95A61780-134E-4C0F-8712-0E917F041E82}" srcOrd="0" destOrd="0" presId="urn:microsoft.com/office/officeart/2008/layout/LinedList"/>
    <dgm:cxn modelId="{2394BF38-C925-4271-969B-5A3BB2E000D0}" type="presParOf" srcId="{81473240-59B0-4601-AE46-C66FF2FFB2BE}" destId="{F0EE7B00-5A77-4ECC-9B83-9AC7D83FCBF8}" srcOrd="1" destOrd="0" presId="urn:microsoft.com/office/officeart/2008/layout/LinedList"/>
    <dgm:cxn modelId="{C7AC7ED0-F95E-445A-B623-D004A82BD3BA}" type="presParOf" srcId="{F0EE7B00-5A77-4ECC-9B83-9AC7D83FCBF8}" destId="{D6301C4C-0280-41F8-8AC1-A344CD74E0A8}" srcOrd="0" destOrd="0" presId="urn:microsoft.com/office/officeart/2008/layout/LinedList"/>
    <dgm:cxn modelId="{C73FB1F8-F2DC-4F56-ABCA-E29A1DAD32E5}" type="presParOf" srcId="{F0EE7B00-5A77-4ECC-9B83-9AC7D83FCBF8}" destId="{E9B0460D-6746-4A83-B04E-B64C7A39BCAE}" srcOrd="1" destOrd="0" presId="urn:microsoft.com/office/officeart/2008/layout/LinedList"/>
    <dgm:cxn modelId="{75A56C84-260A-4DE0-8B52-84EC95638A0A}" type="presParOf" srcId="{E9B0460D-6746-4A83-B04E-B64C7A39BCAE}" destId="{638FAF02-26A0-458A-BC7F-4639CD0A4959}" srcOrd="0" destOrd="0" presId="urn:microsoft.com/office/officeart/2008/layout/LinedList"/>
    <dgm:cxn modelId="{CF5102FC-4D85-4993-8152-878B6CA8A891}" type="presParOf" srcId="{E9B0460D-6746-4A83-B04E-B64C7A39BCAE}" destId="{5AC21D94-934D-4577-B01D-3E370C339163}" srcOrd="1" destOrd="0" presId="urn:microsoft.com/office/officeart/2008/layout/LinedList"/>
    <dgm:cxn modelId="{8D338AAF-9DDB-4885-9F5F-AE80847B7ACC}" type="presParOf" srcId="{E9B0460D-6746-4A83-B04E-B64C7A39BCAE}" destId="{21EE8239-9A25-4DF9-A517-53864336D42D}" srcOrd="2" destOrd="0" presId="urn:microsoft.com/office/officeart/2008/layout/LinedList"/>
    <dgm:cxn modelId="{C7087586-EF28-4C68-A4AD-4AED9EA68A0F}" type="presParOf" srcId="{F0EE7B00-5A77-4ECC-9B83-9AC7D83FCBF8}" destId="{5725ADE6-04DC-49F2-8758-D1132262C926}" srcOrd="2" destOrd="0" presId="urn:microsoft.com/office/officeart/2008/layout/LinedList"/>
    <dgm:cxn modelId="{5B8AF29C-4737-4585-A6AC-96DE3E03C5C0}" type="presParOf" srcId="{F0EE7B00-5A77-4ECC-9B83-9AC7D83FCBF8}" destId="{553C90A0-5F8A-43FA-9ED0-85386F73C21C}" srcOrd="3" destOrd="0" presId="urn:microsoft.com/office/officeart/2008/layout/LinedList"/>
    <dgm:cxn modelId="{B5F3AD47-94EC-4DE0-B696-682740608386}" type="presParOf" srcId="{F0EE7B00-5A77-4ECC-9B83-9AC7D83FCBF8}" destId="{849F603B-6B24-4E90-A9DD-8B841DAFE2E5}" srcOrd="4" destOrd="0" presId="urn:microsoft.com/office/officeart/2008/layout/LinedList"/>
    <dgm:cxn modelId="{87B68634-6484-4AF3-8F25-7A2E4A0D6F67}" type="presParOf" srcId="{849F603B-6B24-4E90-A9DD-8B841DAFE2E5}" destId="{90BE485C-2AB2-4DAC-B511-6FD5C49217FA}" srcOrd="0" destOrd="0" presId="urn:microsoft.com/office/officeart/2008/layout/LinedList"/>
    <dgm:cxn modelId="{98E5C882-A333-44DF-AF8B-8829537E6DAB}" type="presParOf" srcId="{849F603B-6B24-4E90-A9DD-8B841DAFE2E5}" destId="{DC58D961-59D4-4B28-8A8A-EB93FE70FDC6}" srcOrd="1" destOrd="0" presId="urn:microsoft.com/office/officeart/2008/layout/LinedList"/>
    <dgm:cxn modelId="{2AFC0FD8-432F-4819-9570-A33A0D6BE4EB}" type="presParOf" srcId="{849F603B-6B24-4E90-A9DD-8B841DAFE2E5}" destId="{1D355D7E-AAC1-47DD-9D54-E81D96F658DF}" srcOrd="2" destOrd="0" presId="urn:microsoft.com/office/officeart/2008/layout/LinedList"/>
    <dgm:cxn modelId="{D3CB7168-A110-4917-AB5B-F8D95051B350}" type="presParOf" srcId="{F0EE7B00-5A77-4ECC-9B83-9AC7D83FCBF8}" destId="{F03059F6-9275-49B4-8582-CE6D9E8132B9}" srcOrd="5" destOrd="0" presId="urn:microsoft.com/office/officeart/2008/layout/LinedList"/>
    <dgm:cxn modelId="{978265EC-75B5-4A78-B70C-353F5506B3B5}" type="presParOf" srcId="{F0EE7B00-5A77-4ECC-9B83-9AC7D83FCBF8}" destId="{836C159C-9292-4550-8D15-2E742B4CCAC6}" srcOrd="6" destOrd="0" presId="urn:microsoft.com/office/officeart/2008/layout/LinedList"/>
    <dgm:cxn modelId="{E71E5EF3-A2B4-43C8-B5C8-81128D033228}" type="presParOf" srcId="{F0EE7B00-5A77-4ECC-9B83-9AC7D83FCBF8}" destId="{559FBAE4-0270-4930-9225-67F65A154D68}" srcOrd="7" destOrd="0" presId="urn:microsoft.com/office/officeart/2008/layout/LinedList"/>
    <dgm:cxn modelId="{84EA2004-4764-451F-BC64-3B86670709ED}" type="presParOf" srcId="{559FBAE4-0270-4930-9225-67F65A154D68}" destId="{A37FF63E-77E6-4CAA-AC26-07EBBFACB4C4}" srcOrd="0" destOrd="0" presId="urn:microsoft.com/office/officeart/2008/layout/LinedList"/>
    <dgm:cxn modelId="{632E975F-A6A1-409A-96B2-6D245DE6A513}" type="presParOf" srcId="{559FBAE4-0270-4930-9225-67F65A154D68}" destId="{33081225-C061-4DD1-973D-473867CED49B}" srcOrd="1" destOrd="0" presId="urn:microsoft.com/office/officeart/2008/layout/LinedList"/>
    <dgm:cxn modelId="{D5F1E04A-5E3C-4331-848D-7D059E80A914}" type="presParOf" srcId="{559FBAE4-0270-4930-9225-67F65A154D68}" destId="{2A7CBE3E-62E8-422F-B420-ED4F8FDE9687}" srcOrd="2" destOrd="0" presId="urn:microsoft.com/office/officeart/2008/layout/LinedList"/>
    <dgm:cxn modelId="{DE36F10B-0274-44E6-B9AF-3DA195FB0CF0}" type="presParOf" srcId="{F0EE7B00-5A77-4ECC-9B83-9AC7D83FCBF8}" destId="{6D3970B5-F9B4-4B20-9497-B87C3A1CECBE}" srcOrd="8" destOrd="0" presId="urn:microsoft.com/office/officeart/2008/layout/LinedList"/>
    <dgm:cxn modelId="{E2D3BA52-7452-41DE-8473-7AA858387405}" type="presParOf" srcId="{F0EE7B00-5A77-4ECC-9B83-9AC7D83FCBF8}" destId="{B768446D-0B05-4F1A-8B8E-2E1B677D82F2}" srcOrd="9" destOrd="0" presId="urn:microsoft.com/office/officeart/2008/layout/LinedList"/>
    <dgm:cxn modelId="{38360516-D7F8-4564-97C8-2C2FD3FCD1F8}" type="presParOf" srcId="{F0EE7B00-5A77-4ECC-9B83-9AC7D83FCBF8}" destId="{BA804732-5DDF-4C19-ADFA-5CACB842392B}" srcOrd="10" destOrd="0" presId="urn:microsoft.com/office/officeart/2008/layout/LinedList"/>
    <dgm:cxn modelId="{2224942C-9D53-44BB-AB9B-2D1627BE9107}" type="presParOf" srcId="{BA804732-5DDF-4C19-ADFA-5CACB842392B}" destId="{2139ED7B-2D5B-4867-93DA-46B645B7DF28}" srcOrd="0" destOrd="0" presId="urn:microsoft.com/office/officeart/2008/layout/LinedList"/>
    <dgm:cxn modelId="{4A74AC8A-93C9-4967-8127-948A06CC4BC3}" type="presParOf" srcId="{BA804732-5DDF-4C19-ADFA-5CACB842392B}" destId="{E472DA7C-2D61-4BBB-A753-8955EDC819E5}" srcOrd="1" destOrd="0" presId="urn:microsoft.com/office/officeart/2008/layout/LinedList"/>
    <dgm:cxn modelId="{85E7F74B-D7DE-4AE4-89B6-CEFDF0580245}" type="presParOf" srcId="{BA804732-5DDF-4C19-ADFA-5CACB842392B}" destId="{A2B5AEC9-30CE-4704-91BC-04D10DD941BB}" srcOrd="2" destOrd="0" presId="urn:microsoft.com/office/officeart/2008/layout/LinedList"/>
    <dgm:cxn modelId="{A61D12FF-7299-4C0A-B6A4-358D7CDAE13C}" type="presParOf" srcId="{F0EE7B00-5A77-4ECC-9B83-9AC7D83FCBF8}" destId="{A3FDA1FB-0A45-440F-BD7C-7F200FA6E9EE}" srcOrd="11" destOrd="0" presId="urn:microsoft.com/office/officeart/2008/layout/LinedList"/>
    <dgm:cxn modelId="{3485E83D-EDBD-409D-8963-64FD6BADF58A}" type="presParOf" srcId="{F0EE7B00-5A77-4ECC-9B83-9AC7D83FCBF8}" destId="{DDE27ACD-11FF-495D-9E2D-FA63B513849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CE1268E-F4B7-4C6E-A548-C7B8CAABB141}" type="doc">
      <dgm:prSet loTypeId="urn:microsoft.com/office/officeart/2005/8/layout/chevron2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A68912EB-F07A-4916-8F00-6D3D23912F9A}">
      <dgm:prSet/>
      <dgm:spPr/>
      <dgm:t>
        <a:bodyPr/>
        <a:lstStyle/>
        <a:p>
          <a:pPr rtl="0"/>
          <a:r>
            <a:rPr lang="ru-RU" i="0" u="none" dirty="0" smtClean="0"/>
            <a:t>Заключение</a:t>
          </a:r>
          <a:endParaRPr lang="ru-RU" i="0" u="none" dirty="0"/>
        </a:p>
      </dgm:t>
    </dgm:pt>
    <dgm:pt modelId="{83457C25-A91B-4C05-8C6E-C804DEB26281}" type="parTrans" cxnId="{682B0629-E8DB-4285-AB0A-8204A2123E5B}">
      <dgm:prSet/>
      <dgm:spPr/>
      <dgm:t>
        <a:bodyPr/>
        <a:lstStyle/>
        <a:p>
          <a:endParaRPr lang="ru-RU"/>
        </a:p>
      </dgm:t>
    </dgm:pt>
    <dgm:pt modelId="{3BEDBC9C-326B-4A6C-B0F8-D276EB8B1943}" type="sibTrans" cxnId="{682B0629-E8DB-4285-AB0A-8204A2123E5B}">
      <dgm:prSet/>
      <dgm:spPr/>
      <dgm:t>
        <a:bodyPr/>
        <a:lstStyle/>
        <a:p>
          <a:endParaRPr lang="ru-RU"/>
        </a:p>
      </dgm:t>
    </dgm:pt>
    <dgm:pt modelId="{427D30CF-CD56-43A5-82EC-D08639B4B143}">
      <dgm:prSet/>
      <dgm:spPr/>
      <dgm:t>
        <a:bodyPr/>
        <a:lstStyle/>
        <a:p>
          <a:pPr rtl="0"/>
          <a:r>
            <a:rPr lang="ru-RU" b="0" i="0" dirty="0" smtClean="0"/>
            <a:t>необходимо суммировать все те выводы и научные достижения, которые были сделаны в работе, а также определить направления для дальнейших исследований в данной сфере.</a:t>
          </a:r>
          <a:endParaRPr lang="ru-RU" dirty="0"/>
        </a:p>
      </dgm:t>
    </dgm:pt>
    <dgm:pt modelId="{9FE48B09-CA1A-4700-AF48-2FD77654D73E}" type="parTrans" cxnId="{22A65BEB-D933-45CD-B01C-2AC183E4364A}">
      <dgm:prSet/>
      <dgm:spPr/>
      <dgm:t>
        <a:bodyPr/>
        <a:lstStyle/>
        <a:p>
          <a:endParaRPr lang="ru-RU"/>
        </a:p>
      </dgm:t>
    </dgm:pt>
    <dgm:pt modelId="{916BF5DB-42E2-40B7-B855-5A27D761C2A4}" type="sibTrans" cxnId="{22A65BEB-D933-45CD-B01C-2AC183E4364A}">
      <dgm:prSet/>
      <dgm:spPr/>
      <dgm:t>
        <a:bodyPr/>
        <a:lstStyle/>
        <a:p>
          <a:endParaRPr lang="ru-RU"/>
        </a:p>
      </dgm:t>
    </dgm:pt>
    <dgm:pt modelId="{87C4C97B-B371-4415-8172-3C462AFD9121}" type="pres">
      <dgm:prSet presAssocID="{3CE1268E-F4B7-4C6E-A548-C7B8CAABB1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99621A-F20C-4F7F-8D37-6A115E742D65}" type="pres">
      <dgm:prSet presAssocID="{A68912EB-F07A-4916-8F00-6D3D23912F9A}" presName="composite" presStyleCnt="0"/>
      <dgm:spPr/>
      <dgm:t>
        <a:bodyPr/>
        <a:lstStyle/>
        <a:p>
          <a:endParaRPr lang="ru-RU"/>
        </a:p>
      </dgm:t>
    </dgm:pt>
    <dgm:pt modelId="{71D4150C-26C2-4E61-95F5-9A5989CDB391}" type="pres">
      <dgm:prSet presAssocID="{A68912EB-F07A-4916-8F00-6D3D23912F9A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EDAEC-0E43-47FC-8DD8-70957CB24510}" type="pres">
      <dgm:prSet presAssocID="{A68912EB-F07A-4916-8F00-6D3D23912F9A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E3D19E-528D-40F2-8299-4169605B2EF7}" type="presOf" srcId="{427D30CF-CD56-43A5-82EC-D08639B4B143}" destId="{83BEDAEC-0E43-47FC-8DD8-70957CB24510}" srcOrd="0" destOrd="0" presId="urn:microsoft.com/office/officeart/2005/8/layout/chevron2"/>
    <dgm:cxn modelId="{00318FB1-6651-4B99-B927-BB1B058E91D8}" type="presOf" srcId="{3CE1268E-F4B7-4C6E-A548-C7B8CAABB141}" destId="{87C4C97B-B371-4415-8172-3C462AFD9121}" srcOrd="0" destOrd="0" presId="urn:microsoft.com/office/officeart/2005/8/layout/chevron2"/>
    <dgm:cxn modelId="{5125FAE8-90B7-43E0-9F6B-BD804E30AA18}" type="presOf" srcId="{A68912EB-F07A-4916-8F00-6D3D23912F9A}" destId="{71D4150C-26C2-4E61-95F5-9A5989CDB391}" srcOrd="0" destOrd="0" presId="urn:microsoft.com/office/officeart/2005/8/layout/chevron2"/>
    <dgm:cxn modelId="{682B0629-E8DB-4285-AB0A-8204A2123E5B}" srcId="{3CE1268E-F4B7-4C6E-A548-C7B8CAABB141}" destId="{A68912EB-F07A-4916-8F00-6D3D23912F9A}" srcOrd="0" destOrd="0" parTransId="{83457C25-A91B-4C05-8C6E-C804DEB26281}" sibTransId="{3BEDBC9C-326B-4A6C-B0F8-D276EB8B1943}"/>
    <dgm:cxn modelId="{22A65BEB-D933-45CD-B01C-2AC183E4364A}" srcId="{A68912EB-F07A-4916-8F00-6D3D23912F9A}" destId="{427D30CF-CD56-43A5-82EC-D08639B4B143}" srcOrd="0" destOrd="0" parTransId="{9FE48B09-CA1A-4700-AF48-2FD77654D73E}" sibTransId="{916BF5DB-42E2-40B7-B855-5A27D761C2A4}"/>
    <dgm:cxn modelId="{F1DBDB96-7345-4822-9C7A-CFF0F67DC0A5}" type="presParOf" srcId="{87C4C97B-B371-4415-8172-3C462AFD9121}" destId="{4199621A-F20C-4F7F-8D37-6A115E742D65}" srcOrd="0" destOrd="0" presId="urn:microsoft.com/office/officeart/2005/8/layout/chevron2"/>
    <dgm:cxn modelId="{ADFF70A5-8C5E-4ABF-9A2B-3EFCC9B9B209}" type="presParOf" srcId="{4199621A-F20C-4F7F-8D37-6A115E742D65}" destId="{71D4150C-26C2-4E61-95F5-9A5989CDB391}" srcOrd="0" destOrd="0" presId="urn:microsoft.com/office/officeart/2005/8/layout/chevron2"/>
    <dgm:cxn modelId="{4A6FF1EC-01BE-4743-9B33-E05E4AA4E35B}" type="presParOf" srcId="{4199621A-F20C-4F7F-8D37-6A115E742D65}" destId="{83BEDAEC-0E43-47FC-8DD8-70957CB245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370F6-7985-4BDB-A10A-8D22024F98F5}">
      <dsp:nvSpPr>
        <dsp:cNvPr id="0" name=""/>
        <dsp:cNvSpPr/>
      </dsp:nvSpPr>
      <dsp:spPr>
        <a:xfrm>
          <a:off x="2" y="0"/>
          <a:ext cx="8964483" cy="456937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B932BE-C5DE-4BEE-ADF6-D37C883C37DB}">
      <dsp:nvSpPr>
        <dsp:cNvPr id="0" name=""/>
        <dsp:cNvSpPr/>
      </dsp:nvSpPr>
      <dsp:spPr>
        <a:xfrm>
          <a:off x="98061" y="1370811"/>
          <a:ext cx="1990171" cy="182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1519238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Определение направленности исследования, конкретных задач и целей.</a:t>
          </a:r>
          <a:endParaRPr lang="ru-RU" sz="1600" kern="1200" dirty="0"/>
        </a:p>
      </dsp:txBody>
      <dsp:txXfrm>
        <a:off x="187284" y="1460034"/>
        <a:ext cx="1811725" cy="1649302"/>
      </dsp:txXfrm>
    </dsp:sp>
    <dsp:sp modelId="{8BD220D4-EAA2-40FF-8738-EDBE9FADAB5B}">
      <dsp:nvSpPr>
        <dsp:cNvPr id="0" name=""/>
        <dsp:cNvSpPr/>
      </dsp:nvSpPr>
      <dsp:spPr>
        <a:xfrm>
          <a:off x="2238057" y="1337454"/>
          <a:ext cx="1362342" cy="182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Подбор научной литературы по теме.</a:t>
          </a:r>
          <a:endParaRPr lang="ru-RU" sz="1600" kern="1200" dirty="0"/>
        </a:p>
      </dsp:txBody>
      <dsp:txXfrm>
        <a:off x="2304561" y="1403958"/>
        <a:ext cx="1229334" cy="1694740"/>
      </dsp:txXfrm>
    </dsp:sp>
    <dsp:sp modelId="{6C2E1BC4-3AA6-45CE-B643-2BA49C325E87}">
      <dsp:nvSpPr>
        <dsp:cNvPr id="0" name=""/>
        <dsp:cNvSpPr/>
      </dsp:nvSpPr>
      <dsp:spPr>
        <a:xfrm>
          <a:off x="3724824" y="1370811"/>
          <a:ext cx="1675777" cy="182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Реферативная часть - обзор и  обобщение известных результатов.</a:t>
          </a:r>
          <a:endParaRPr lang="ru-RU" sz="1600" kern="1200" dirty="0"/>
        </a:p>
      </dsp:txBody>
      <dsp:txXfrm>
        <a:off x="3806629" y="1452616"/>
        <a:ext cx="1512167" cy="1664138"/>
      </dsp:txXfrm>
    </dsp:sp>
    <dsp:sp modelId="{DCC6A78E-DBEF-49EF-859C-994C07470920}">
      <dsp:nvSpPr>
        <dsp:cNvPr id="0" name=""/>
        <dsp:cNvSpPr/>
      </dsp:nvSpPr>
      <dsp:spPr>
        <a:xfrm>
          <a:off x="5544616" y="1370811"/>
          <a:ext cx="1529393" cy="182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Составление практической части с обобщением результатов.</a:t>
          </a:r>
          <a:endParaRPr lang="ru-RU" sz="1600" kern="1200" dirty="0"/>
        </a:p>
      </dsp:txBody>
      <dsp:txXfrm>
        <a:off x="5619275" y="1445470"/>
        <a:ext cx="1380075" cy="1678430"/>
      </dsp:txXfrm>
    </dsp:sp>
    <dsp:sp modelId="{9DEC02FF-5D2E-49C0-BC71-A81A6A431EC6}">
      <dsp:nvSpPr>
        <dsp:cNvPr id="0" name=""/>
        <dsp:cNvSpPr/>
      </dsp:nvSpPr>
      <dsp:spPr>
        <a:xfrm>
          <a:off x="7200801" y="1370811"/>
          <a:ext cx="1638394" cy="18277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Подготовка выступления и электронной презентации.</a:t>
          </a:r>
          <a:endParaRPr lang="ru-RU" sz="1600" kern="1200" dirty="0"/>
        </a:p>
      </dsp:txBody>
      <dsp:txXfrm>
        <a:off x="7280781" y="1450791"/>
        <a:ext cx="1478434" cy="166778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30666-8321-4233-B7D1-A00684E4DB78}">
      <dsp:nvSpPr>
        <dsp:cNvPr id="0" name=""/>
        <dsp:cNvSpPr/>
      </dsp:nvSpPr>
      <dsp:spPr>
        <a:xfrm>
          <a:off x="1037311" y="3276363"/>
          <a:ext cx="687123" cy="2434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3561" y="0"/>
              </a:lnTo>
              <a:lnTo>
                <a:pt x="343561" y="2434145"/>
              </a:lnTo>
              <a:lnTo>
                <a:pt x="687123" y="2434145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317641" y="4430205"/>
        <a:ext cx="126463" cy="126463"/>
      </dsp:txXfrm>
    </dsp:sp>
    <dsp:sp modelId="{5333ACD0-A65E-42F0-93C6-BC8BFAA3BF88}">
      <dsp:nvSpPr>
        <dsp:cNvPr id="0" name=""/>
        <dsp:cNvSpPr/>
      </dsp:nvSpPr>
      <dsp:spPr>
        <a:xfrm>
          <a:off x="1037311" y="2377025"/>
          <a:ext cx="687123" cy="899338"/>
        </a:xfrm>
        <a:custGeom>
          <a:avLst/>
          <a:gdLst/>
          <a:ahLst/>
          <a:cxnLst/>
          <a:rect l="0" t="0" r="0" b="0"/>
          <a:pathLst>
            <a:path>
              <a:moveTo>
                <a:pt x="0" y="899338"/>
              </a:moveTo>
              <a:lnTo>
                <a:pt x="343561" y="899338"/>
              </a:lnTo>
              <a:lnTo>
                <a:pt x="343561" y="0"/>
              </a:lnTo>
              <a:lnTo>
                <a:pt x="687123" y="0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52578" y="2798399"/>
        <a:ext cx="56589" cy="56589"/>
      </dsp:txXfrm>
    </dsp:sp>
    <dsp:sp modelId="{118D3C5E-7C47-4CB9-A32D-42C148324BBD}">
      <dsp:nvSpPr>
        <dsp:cNvPr id="0" name=""/>
        <dsp:cNvSpPr/>
      </dsp:nvSpPr>
      <dsp:spPr>
        <a:xfrm rot="16200000">
          <a:off x="-2211112" y="2757708"/>
          <a:ext cx="5459535" cy="10373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Приложение</a:t>
          </a:r>
          <a:endParaRPr lang="ru-RU" sz="6500" kern="1200" dirty="0"/>
        </a:p>
      </dsp:txBody>
      <dsp:txXfrm>
        <a:off x="-2211112" y="2757708"/>
        <a:ext cx="5459535" cy="1037311"/>
      </dsp:txXfrm>
    </dsp:sp>
    <dsp:sp modelId="{306D4AB7-0BA6-4527-AE79-41E8F6C1A3B1}">
      <dsp:nvSpPr>
        <dsp:cNvPr id="0" name=""/>
        <dsp:cNvSpPr/>
      </dsp:nvSpPr>
      <dsp:spPr>
        <a:xfrm>
          <a:off x="1724435" y="72543"/>
          <a:ext cx="6848214" cy="4608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Анкета- опросник. На листе анкеты – опросника указывают её название и цель анкетирования. </a:t>
          </a:r>
        </a:p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Основные требования: </a:t>
          </a:r>
        </a:p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1. Формулировка вопросов должна быть конкретной, ясной и однозначной.</a:t>
          </a:r>
        </a:p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2. Анкета должна быть лаконичной и содержать оптимальное количество вопросов.</a:t>
          </a:r>
        </a:p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3. Анкета не должна содержать лишних вопросов.</a:t>
          </a:r>
        </a:p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4. Все вопросы должны быть сгруппированы в определенные блоки в соответствии с логикой исследования.</a:t>
          </a:r>
        </a:p>
        <a:p>
          <a:pPr marL="8890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5. В анкете необходимо использовать контрольные вопросы для проверки последовательности опрашиваемых в ответах.</a:t>
          </a:r>
        </a:p>
      </dsp:txBody>
      <dsp:txXfrm>
        <a:off x="1724435" y="72543"/>
        <a:ext cx="6848214" cy="4608963"/>
      </dsp:txXfrm>
    </dsp:sp>
    <dsp:sp modelId="{A34C857D-4532-4C63-BC16-0F946C939183}">
      <dsp:nvSpPr>
        <dsp:cNvPr id="0" name=""/>
        <dsp:cNvSpPr/>
      </dsp:nvSpPr>
      <dsp:spPr>
        <a:xfrm>
          <a:off x="1724435" y="4940834"/>
          <a:ext cx="6813850" cy="15393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Рабочие данные. Полученные в результате исследования данные обрабатывают и представляют в тексте только самые необходимые. Для того, что бы познакомить с первичным материалом исследования его выносят в приложение.</a:t>
          </a:r>
          <a:endParaRPr lang="ru-RU" sz="2000" kern="1200" dirty="0"/>
        </a:p>
      </dsp:txBody>
      <dsp:txXfrm>
        <a:off x="1724435" y="4940834"/>
        <a:ext cx="6813850" cy="1539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0F208-981A-443C-ABE3-09D99560461C}">
      <dsp:nvSpPr>
        <dsp:cNvPr id="0" name=""/>
        <dsp:cNvSpPr/>
      </dsp:nvSpPr>
      <dsp:spPr>
        <a:xfrm>
          <a:off x="0" y="2035"/>
          <a:ext cx="5544616" cy="528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Титульная страница </a:t>
          </a:r>
          <a:endParaRPr lang="ru-RU" sz="2000" kern="1200" dirty="0"/>
        </a:p>
      </dsp:txBody>
      <dsp:txXfrm>
        <a:off x="25815" y="27850"/>
        <a:ext cx="5492986" cy="477198"/>
      </dsp:txXfrm>
    </dsp:sp>
    <dsp:sp modelId="{BD1B8A5F-98AC-4313-81B5-7C8EBDC43F26}">
      <dsp:nvSpPr>
        <dsp:cNvPr id="0" name=""/>
        <dsp:cNvSpPr/>
      </dsp:nvSpPr>
      <dsp:spPr>
        <a:xfrm>
          <a:off x="0" y="531077"/>
          <a:ext cx="5544616" cy="528828"/>
        </a:xfrm>
        <a:prstGeom prst="roundRect">
          <a:avLst/>
        </a:prstGeom>
        <a:solidFill>
          <a:schemeClr val="accent2">
            <a:hueOff val="585190"/>
            <a:satOff val="-730"/>
            <a:lumOff val="1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Содержание </a:t>
          </a:r>
          <a:endParaRPr lang="ru-RU" sz="2000" b="1" kern="1200" dirty="0"/>
        </a:p>
      </dsp:txBody>
      <dsp:txXfrm>
        <a:off x="25815" y="556892"/>
        <a:ext cx="5492986" cy="477198"/>
      </dsp:txXfrm>
    </dsp:sp>
    <dsp:sp modelId="{AE5DADF2-2120-4BDF-83E2-ED30F6D90013}">
      <dsp:nvSpPr>
        <dsp:cNvPr id="0" name=""/>
        <dsp:cNvSpPr/>
      </dsp:nvSpPr>
      <dsp:spPr>
        <a:xfrm>
          <a:off x="0" y="1069761"/>
          <a:ext cx="5544616" cy="528828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Актуальность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25815" y="1095576"/>
        <a:ext cx="5492986" cy="477198"/>
      </dsp:txXfrm>
    </dsp:sp>
    <dsp:sp modelId="{5D1178F2-EB46-4F3F-B832-CD39D19F2182}">
      <dsp:nvSpPr>
        <dsp:cNvPr id="0" name=""/>
        <dsp:cNvSpPr/>
      </dsp:nvSpPr>
      <dsp:spPr>
        <a:xfrm>
          <a:off x="0" y="1603624"/>
          <a:ext cx="5544616" cy="528828"/>
        </a:xfrm>
        <a:prstGeom prst="roundRect">
          <a:avLst/>
        </a:prstGeom>
        <a:solidFill>
          <a:schemeClr val="accent2">
            <a:hueOff val="1755570"/>
            <a:satOff val="-2190"/>
            <a:lumOff val="5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Введение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25815" y="1629439"/>
        <a:ext cx="5492986" cy="477198"/>
      </dsp:txXfrm>
    </dsp:sp>
    <dsp:sp modelId="{38982A77-A083-40A5-9310-E68D97A7359A}">
      <dsp:nvSpPr>
        <dsp:cNvPr id="0" name=""/>
        <dsp:cNvSpPr/>
      </dsp:nvSpPr>
      <dsp:spPr>
        <a:xfrm>
          <a:off x="0" y="2132453"/>
          <a:ext cx="5544616" cy="118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42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Цель исследования 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Задачи исследования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Объект исследования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Предмет исследования 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Гипотеза</a:t>
          </a:r>
          <a:endParaRPr lang="ru-RU" sz="1400" kern="1200" dirty="0"/>
        </a:p>
      </dsp:txBody>
      <dsp:txXfrm>
        <a:off x="0" y="2132453"/>
        <a:ext cx="5544616" cy="1183137"/>
      </dsp:txXfrm>
    </dsp:sp>
    <dsp:sp modelId="{8FD194E5-71E4-45B9-A50C-6940FD7521CB}">
      <dsp:nvSpPr>
        <dsp:cNvPr id="0" name=""/>
        <dsp:cNvSpPr/>
      </dsp:nvSpPr>
      <dsp:spPr>
        <a:xfrm>
          <a:off x="0" y="3315590"/>
          <a:ext cx="5544616" cy="528828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Литературный обзор</a:t>
          </a:r>
          <a:endParaRPr lang="ru-RU" sz="2000" kern="1200" dirty="0"/>
        </a:p>
      </dsp:txBody>
      <dsp:txXfrm>
        <a:off x="25815" y="3341405"/>
        <a:ext cx="5492986" cy="477198"/>
      </dsp:txXfrm>
    </dsp:sp>
    <dsp:sp modelId="{38D513A5-9282-420F-8715-E9FF8E896F69}">
      <dsp:nvSpPr>
        <dsp:cNvPr id="0" name=""/>
        <dsp:cNvSpPr/>
      </dsp:nvSpPr>
      <dsp:spPr>
        <a:xfrm>
          <a:off x="0" y="3849453"/>
          <a:ext cx="5544616" cy="528828"/>
        </a:xfrm>
        <a:prstGeom prst="roundRect">
          <a:avLst/>
        </a:prstGeom>
        <a:solidFill>
          <a:schemeClr val="accent2">
            <a:hueOff val="2925949"/>
            <a:satOff val="-3649"/>
            <a:lumOff val="8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Исследовательская работа  </a:t>
          </a:r>
          <a:endParaRPr lang="ru-RU" sz="2000" kern="1200" dirty="0"/>
        </a:p>
      </dsp:txBody>
      <dsp:txXfrm>
        <a:off x="25815" y="3875268"/>
        <a:ext cx="5492986" cy="477198"/>
      </dsp:txXfrm>
    </dsp:sp>
    <dsp:sp modelId="{D3FA28BA-2A8C-44CD-97DF-022A74798652}">
      <dsp:nvSpPr>
        <dsp:cNvPr id="0" name=""/>
        <dsp:cNvSpPr/>
      </dsp:nvSpPr>
      <dsp:spPr>
        <a:xfrm>
          <a:off x="0" y="4378282"/>
          <a:ext cx="5544616" cy="1004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42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Методика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Результаты исследования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Новизна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 smtClean="0"/>
            <a:t>Выводы</a:t>
          </a:r>
          <a:endParaRPr lang="ru-RU" sz="1400" kern="1200" dirty="0"/>
        </a:p>
      </dsp:txBody>
      <dsp:txXfrm>
        <a:off x="0" y="4378282"/>
        <a:ext cx="5544616" cy="1004864"/>
      </dsp:txXfrm>
    </dsp:sp>
    <dsp:sp modelId="{653A9207-142D-41A9-8CD4-BD43B5298AA4}">
      <dsp:nvSpPr>
        <dsp:cNvPr id="0" name=""/>
        <dsp:cNvSpPr/>
      </dsp:nvSpPr>
      <dsp:spPr>
        <a:xfrm>
          <a:off x="0" y="5383147"/>
          <a:ext cx="5544616" cy="375526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Заключение </a:t>
          </a:r>
          <a:endParaRPr lang="ru-RU" sz="2000" b="1" kern="1200" dirty="0"/>
        </a:p>
      </dsp:txBody>
      <dsp:txXfrm>
        <a:off x="18332" y="5401479"/>
        <a:ext cx="5507952" cy="338862"/>
      </dsp:txXfrm>
    </dsp:sp>
    <dsp:sp modelId="{6EC0CEC3-30B3-4A48-BA6A-636DA850EB79}">
      <dsp:nvSpPr>
        <dsp:cNvPr id="0" name=""/>
        <dsp:cNvSpPr/>
      </dsp:nvSpPr>
      <dsp:spPr>
        <a:xfrm>
          <a:off x="0" y="5763708"/>
          <a:ext cx="5544616" cy="388250"/>
        </a:xfrm>
        <a:prstGeom prst="roundRect">
          <a:avLst/>
        </a:prstGeom>
        <a:solidFill>
          <a:schemeClr val="accent2">
            <a:hueOff val="4096329"/>
            <a:satOff val="-5109"/>
            <a:lumOff val="12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Список используемой литературы </a:t>
          </a:r>
          <a:endParaRPr lang="ru-RU" sz="2000" kern="1200" dirty="0"/>
        </a:p>
      </dsp:txBody>
      <dsp:txXfrm>
        <a:off x="18953" y="5782661"/>
        <a:ext cx="5506710" cy="350344"/>
      </dsp:txXfrm>
    </dsp:sp>
    <dsp:sp modelId="{E69E223C-145C-4846-BE5D-4438B37E453F}">
      <dsp:nvSpPr>
        <dsp:cNvPr id="0" name=""/>
        <dsp:cNvSpPr/>
      </dsp:nvSpPr>
      <dsp:spPr>
        <a:xfrm>
          <a:off x="0" y="6156993"/>
          <a:ext cx="5544616" cy="321691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Приложение </a:t>
          </a:r>
          <a:endParaRPr lang="ru-RU" sz="2000" kern="1200" dirty="0"/>
        </a:p>
      </dsp:txBody>
      <dsp:txXfrm>
        <a:off x="15704" y="6172697"/>
        <a:ext cx="5513208" cy="2902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FFFD0-54EA-4AA6-867F-A1A65E867449}">
      <dsp:nvSpPr>
        <dsp:cNvPr id="0" name=""/>
        <dsp:cNvSpPr/>
      </dsp:nvSpPr>
      <dsp:spPr>
        <a:xfrm>
          <a:off x="0" y="957317"/>
          <a:ext cx="8640960" cy="1258472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254000" bIns="199783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Титульный лист содержит:</a:t>
          </a:r>
          <a:endParaRPr lang="ru-RU" sz="3200" b="1" kern="1200" dirty="0"/>
        </a:p>
      </dsp:txBody>
      <dsp:txXfrm>
        <a:off x="0" y="1271935"/>
        <a:ext cx="8326342" cy="629236"/>
      </dsp:txXfrm>
    </dsp:sp>
    <dsp:sp modelId="{9D0BEA38-26E9-4364-84DF-52AE95AB67B7}">
      <dsp:nvSpPr>
        <dsp:cNvPr id="0" name=""/>
        <dsp:cNvSpPr/>
      </dsp:nvSpPr>
      <dsp:spPr>
        <a:xfrm>
          <a:off x="0" y="1931731"/>
          <a:ext cx="7985111" cy="33756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1) полное название учебного заведения;</a:t>
          </a:r>
          <a:endParaRPr lang="ru-RU" sz="2600" kern="1200"/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2)   наименование вида работы, дисциплины и темы;</a:t>
          </a:r>
          <a:endParaRPr lang="ru-RU" sz="2600" kern="1200" dirty="0"/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4) данные об исполнителе с указанием  фамилии, имени, отчества, класса;</a:t>
          </a:r>
          <a:endParaRPr lang="ru-RU" sz="2600" kern="1200" dirty="0"/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5) указа­ние должности руководителя, его фамилии и инициалов;</a:t>
          </a:r>
          <a:endParaRPr lang="ru-RU" sz="2600" kern="1200" dirty="0"/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6) город и год выполнения работы.</a:t>
          </a:r>
          <a:endParaRPr lang="ru-RU" sz="2600" kern="1200"/>
        </a:p>
      </dsp:txBody>
      <dsp:txXfrm>
        <a:off x="0" y="1931731"/>
        <a:ext cx="7985111" cy="33756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79CEF-823C-4A13-BCD4-AF70DCD96F3C}">
      <dsp:nvSpPr>
        <dsp:cNvPr id="0" name=""/>
        <dsp:cNvSpPr/>
      </dsp:nvSpPr>
      <dsp:spPr>
        <a:xfrm>
          <a:off x="0" y="3476851"/>
          <a:ext cx="8352928" cy="22811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/>
            <a:t>Формулировка темы</a:t>
          </a:r>
          <a:endParaRPr lang="ru-RU" sz="4000" kern="1200"/>
        </a:p>
      </dsp:txBody>
      <dsp:txXfrm>
        <a:off x="0" y="3476851"/>
        <a:ext cx="8352928" cy="1231843"/>
      </dsp:txXfrm>
    </dsp:sp>
    <dsp:sp modelId="{FB9A39E1-D764-4803-8B0D-8FFCA3F9FCA0}">
      <dsp:nvSpPr>
        <dsp:cNvPr id="0" name=""/>
        <dsp:cNvSpPr/>
      </dsp:nvSpPr>
      <dsp:spPr>
        <a:xfrm>
          <a:off x="0" y="4663070"/>
          <a:ext cx="8352928" cy="104934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u="sng" kern="1200" dirty="0" smtClean="0"/>
            <a:t>Тема</a:t>
          </a:r>
          <a:r>
            <a:rPr lang="ru-RU" sz="2300" kern="1200" dirty="0" smtClean="0"/>
            <a:t> должна быть оригинальной, в ней необходим элемент неожиданности, необычности, она должна быть такой, чтобы работа могла быть выполнена относительно быстро.</a:t>
          </a:r>
          <a:endParaRPr lang="ru-RU" sz="2300" kern="1200" dirty="0"/>
        </a:p>
      </dsp:txBody>
      <dsp:txXfrm>
        <a:off x="0" y="4663070"/>
        <a:ext cx="8352928" cy="1049347"/>
      </dsp:txXfrm>
    </dsp:sp>
    <dsp:sp modelId="{77854487-275D-448B-87A6-F1E6A5C522C4}">
      <dsp:nvSpPr>
        <dsp:cNvPr id="0" name=""/>
        <dsp:cNvSpPr/>
      </dsp:nvSpPr>
      <dsp:spPr>
        <a:xfrm rot="10800000">
          <a:off x="0" y="2597"/>
          <a:ext cx="8352928" cy="3508471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Найти проблему  (что надо изучать)</a:t>
          </a:r>
          <a:endParaRPr lang="ru-RU" sz="4000" kern="1200" dirty="0"/>
        </a:p>
      </dsp:txBody>
      <dsp:txXfrm rot="-10800000">
        <a:off x="0" y="2597"/>
        <a:ext cx="8352928" cy="1231473"/>
      </dsp:txXfrm>
    </dsp:sp>
    <dsp:sp modelId="{32953C27-FE37-4849-AC63-B3D0343DF358}">
      <dsp:nvSpPr>
        <dsp:cNvPr id="0" name=""/>
        <dsp:cNvSpPr/>
      </dsp:nvSpPr>
      <dsp:spPr>
        <a:xfrm>
          <a:off x="0" y="1234071"/>
          <a:ext cx="8352928" cy="104903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163576" bIns="2921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i="1" u="sng" kern="1200" dirty="0" smtClean="0"/>
            <a:t>Проблема</a:t>
          </a:r>
          <a:r>
            <a:rPr lang="ru-RU" sz="2300" kern="1200" dirty="0" smtClean="0"/>
            <a:t> должна быть выполнима, решение её должно принести реальную пользу участникам исследования. </a:t>
          </a:r>
          <a:endParaRPr lang="ru-RU" sz="2300" kern="1200" dirty="0"/>
        </a:p>
      </dsp:txBody>
      <dsp:txXfrm>
        <a:off x="0" y="1234071"/>
        <a:ext cx="8352928" cy="10490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62B5B-0FBF-45BD-9F6F-0E69893CC0BF}">
      <dsp:nvSpPr>
        <dsp:cNvPr id="0" name=""/>
        <dsp:cNvSpPr/>
      </dsp:nvSpPr>
      <dsp:spPr>
        <a:xfrm rot="5400000">
          <a:off x="-678894" y="678894"/>
          <a:ext cx="4525963" cy="316817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/>
            <a:t>Актуальность</a:t>
          </a:r>
          <a:r>
            <a:rPr lang="ru-RU" sz="4100" kern="1200" dirty="0" smtClean="0"/>
            <a:t> </a:t>
          </a:r>
          <a:endParaRPr lang="ru-RU" sz="4100" kern="1200" dirty="0"/>
        </a:p>
      </dsp:txBody>
      <dsp:txXfrm rot="-5400000">
        <a:off x="1" y="1584086"/>
        <a:ext cx="3168174" cy="1357789"/>
      </dsp:txXfrm>
    </dsp:sp>
    <dsp:sp modelId="{8CB431CC-A718-4626-9DDE-A7C55963E08F}">
      <dsp:nvSpPr>
        <dsp:cNvPr id="0" name=""/>
        <dsp:cNvSpPr/>
      </dsp:nvSpPr>
      <dsp:spPr>
        <a:xfrm rot="5400000">
          <a:off x="4227949" y="-1059774"/>
          <a:ext cx="2941875" cy="50614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900" kern="1200" dirty="0" smtClean="0"/>
            <a:t> В актуальность необходимо обосновать, почему именно эту проблему нужно в настоящее время изучать</a:t>
          </a: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900" kern="1200" dirty="0"/>
        </a:p>
      </dsp:txBody>
      <dsp:txXfrm rot="-5400000">
        <a:off x="3168175" y="143611"/>
        <a:ext cx="4917814" cy="26546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C19B7-A68D-4FEF-BF61-33F40509A4BE}">
      <dsp:nvSpPr>
        <dsp:cNvPr id="0" name=""/>
        <dsp:cNvSpPr/>
      </dsp:nvSpPr>
      <dsp:spPr>
        <a:xfrm>
          <a:off x="0" y="3151"/>
          <a:ext cx="88569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5344D6E-11DA-4D0C-A931-C6EA13831FED}">
      <dsp:nvSpPr>
        <dsp:cNvPr id="0" name=""/>
        <dsp:cNvSpPr/>
      </dsp:nvSpPr>
      <dsp:spPr>
        <a:xfrm>
          <a:off x="0" y="3151"/>
          <a:ext cx="1532673" cy="6447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205740" tIns="205740" rIns="205740" bIns="205740" numCol="1" spcCol="1270" anchor="ctr" anchorCtr="1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Введение </a:t>
          </a:r>
          <a:endParaRPr lang="ru-RU" sz="5400" kern="1200" dirty="0"/>
        </a:p>
      </dsp:txBody>
      <dsp:txXfrm>
        <a:off x="0" y="3151"/>
        <a:ext cx="1532673" cy="6447033"/>
      </dsp:txXfrm>
    </dsp:sp>
    <dsp:sp modelId="{B83C91F9-A8F1-4AD9-84B2-58905E80AEE6}">
      <dsp:nvSpPr>
        <dsp:cNvPr id="0" name=""/>
        <dsp:cNvSpPr/>
      </dsp:nvSpPr>
      <dsp:spPr>
        <a:xfrm>
          <a:off x="1647623" y="82715"/>
          <a:ext cx="6015743" cy="476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Обзор темы</a:t>
          </a:r>
        </a:p>
      </dsp:txBody>
      <dsp:txXfrm>
        <a:off x="1647623" y="82715"/>
        <a:ext cx="6015743" cy="476625"/>
      </dsp:txXfrm>
    </dsp:sp>
    <dsp:sp modelId="{CEA57A38-5438-4860-A951-E59962E52743}">
      <dsp:nvSpPr>
        <dsp:cNvPr id="0" name=""/>
        <dsp:cNvSpPr/>
      </dsp:nvSpPr>
      <dsp:spPr>
        <a:xfrm>
          <a:off x="1532673" y="559341"/>
          <a:ext cx="61306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3C64352-B8C0-4EF0-BDC0-8D4B251D45CD}">
      <dsp:nvSpPr>
        <dsp:cNvPr id="0" name=""/>
        <dsp:cNvSpPr/>
      </dsp:nvSpPr>
      <dsp:spPr>
        <a:xfrm>
          <a:off x="1650304" y="654214"/>
          <a:ext cx="7206679" cy="1469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Цель </a:t>
          </a:r>
          <a:r>
            <a:rPr lang="ru-RU" sz="2400" b="0" kern="1200" dirty="0" smtClean="0"/>
            <a:t>исследования</a:t>
          </a:r>
          <a:r>
            <a:rPr lang="ru-RU" sz="2400" b="1" kern="1200" dirty="0" smtClean="0"/>
            <a:t> </a:t>
          </a:r>
          <a:r>
            <a:rPr lang="ru-RU" sz="2400" kern="1200" dirty="0" smtClean="0"/>
            <a:t>– какой результат предполагается получить, каким, в общих чертах, видится этот результат еще до его получения. Обычно цель заключается в изучении определенных явлений.</a:t>
          </a:r>
          <a:endParaRPr lang="ru-RU" sz="2400" kern="1200" dirty="0"/>
        </a:p>
      </dsp:txBody>
      <dsp:txXfrm>
        <a:off x="1650304" y="654214"/>
        <a:ext cx="7206679" cy="1469482"/>
      </dsp:txXfrm>
    </dsp:sp>
    <dsp:sp modelId="{6AB09D6F-AFAF-428E-A922-AB89D63D1AD6}">
      <dsp:nvSpPr>
        <dsp:cNvPr id="0" name=""/>
        <dsp:cNvSpPr/>
      </dsp:nvSpPr>
      <dsp:spPr>
        <a:xfrm>
          <a:off x="1532673" y="2108388"/>
          <a:ext cx="61306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CB05139-E89E-4794-951A-9459F8D8033C}">
      <dsp:nvSpPr>
        <dsp:cNvPr id="0" name=""/>
        <dsp:cNvSpPr/>
      </dsp:nvSpPr>
      <dsp:spPr>
        <a:xfrm>
          <a:off x="1647623" y="2187953"/>
          <a:ext cx="7133588" cy="8514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Задачи</a:t>
          </a:r>
          <a:r>
            <a:rPr lang="ru-RU" sz="2400" kern="1200" dirty="0" smtClean="0"/>
            <a:t> исследования  показывают, что вы собираетесь делать.</a:t>
          </a:r>
          <a:endParaRPr lang="ru-RU" sz="2400" kern="1200" dirty="0"/>
        </a:p>
      </dsp:txBody>
      <dsp:txXfrm>
        <a:off x="1647623" y="2187953"/>
        <a:ext cx="7133588" cy="851439"/>
      </dsp:txXfrm>
    </dsp:sp>
    <dsp:sp modelId="{5B219BB3-9CC7-4C61-8028-A78F1D074782}">
      <dsp:nvSpPr>
        <dsp:cNvPr id="0" name=""/>
        <dsp:cNvSpPr/>
      </dsp:nvSpPr>
      <dsp:spPr>
        <a:xfrm>
          <a:off x="1532673" y="3039392"/>
          <a:ext cx="61306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4B81087-E689-440D-86C0-A631171BC2B8}">
      <dsp:nvSpPr>
        <dsp:cNvPr id="0" name=""/>
        <dsp:cNvSpPr/>
      </dsp:nvSpPr>
      <dsp:spPr>
        <a:xfrm>
          <a:off x="1647623" y="3118957"/>
          <a:ext cx="7106818" cy="1167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Предмет исследования - </a:t>
          </a:r>
          <a:r>
            <a:rPr lang="ru-RU" sz="2400" b="0" i="0" kern="1200" dirty="0" smtClean="0"/>
            <a:t>это процесс или явление, порождающее проблемную ситуацию и взятое исследователем для изучения</a:t>
          </a:r>
          <a:endParaRPr lang="ru-RU" sz="2400" kern="1200" dirty="0" smtClean="0"/>
        </a:p>
      </dsp:txBody>
      <dsp:txXfrm>
        <a:off x="1647623" y="3118957"/>
        <a:ext cx="7106818" cy="1167820"/>
      </dsp:txXfrm>
    </dsp:sp>
    <dsp:sp modelId="{AB81956C-FBC5-4093-8A55-8746F6CBF110}">
      <dsp:nvSpPr>
        <dsp:cNvPr id="0" name=""/>
        <dsp:cNvSpPr/>
      </dsp:nvSpPr>
      <dsp:spPr>
        <a:xfrm>
          <a:off x="1532673" y="4286778"/>
          <a:ext cx="61306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841A0E2-4076-4A92-A7F2-34BFCBB08DBE}">
      <dsp:nvSpPr>
        <dsp:cNvPr id="0" name=""/>
        <dsp:cNvSpPr/>
      </dsp:nvSpPr>
      <dsp:spPr>
        <a:xfrm>
          <a:off x="1647623" y="4366343"/>
          <a:ext cx="6015743" cy="8586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Объект исследования - </a:t>
          </a:r>
          <a:r>
            <a:rPr lang="ru-RU" sz="2400" b="0" i="0" kern="1200" dirty="0" smtClean="0"/>
            <a:t>это то, что находится в рамках, в границах объекта.</a:t>
          </a:r>
          <a:endParaRPr lang="ru-RU" sz="2400" kern="1200" dirty="0"/>
        </a:p>
      </dsp:txBody>
      <dsp:txXfrm>
        <a:off x="1647623" y="4366343"/>
        <a:ext cx="6015743" cy="858631"/>
      </dsp:txXfrm>
    </dsp:sp>
    <dsp:sp modelId="{E424138D-CFB5-4131-91BC-98E0ABC84950}">
      <dsp:nvSpPr>
        <dsp:cNvPr id="0" name=""/>
        <dsp:cNvSpPr/>
      </dsp:nvSpPr>
      <dsp:spPr>
        <a:xfrm>
          <a:off x="1532673" y="5224975"/>
          <a:ext cx="61306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29FA6A-449E-48F7-828E-EAF064BEE0D7}">
      <dsp:nvSpPr>
        <dsp:cNvPr id="0" name=""/>
        <dsp:cNvSpPr/>
      </dsp:nvSpPr>
      <dsp:spPr>
        <a:xfrm>
          <a:off x="1647623" y="5304540"/>
          <a:ext cx="7098155" cy="1064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Гипотеза</a:t>
          </a:r>
          <a:r>
            <a:rPr lang="ru-RU" sz="2400" kern="1200" dirty="0" smtClean="0"/>
            <a:t> – это предвидение событий, это вероятное знание, ещё не доказанное. Изначально гипотеза не истина и не лож – она просто не доказана </a:t>
          </a:r>
          <a:endParaRPr lang="ru-RU" sz="2400" kern="1200" dirty="0"/>
        </a:p>
      </dsp:txBody>
      <dsp:txXfrm>
        <a:off x="1647623" y="5304540"/>
        <a:ext cx="7098155" cy="1064959"/>
      </dsp:txXfrm>
    </dsp:sp>
    <dsp:sp modelId="{DD034757-5307-40BB-AB92-A6D28E019BD2}">
      <dsp:nvSpPr>
        <dsp:cNvPr id="0" name=""/>
        <dsp:cNvSpPr/>
      </dsp:nvSpPr>
      <dsp:spPr>
        <a:xfrm>
          <a:off x="1532673" y="6369499"/>
          <a:ext cx="613069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4150C-26C2-4E61-95F5-9A5989CDB391}">
      <dsp:nvSpPr>
        <dsp:cNvPr id="0" name=""/>
        <dsp:cNvSpPr/>
      </dsp:nvSpPr>
      <dsp:spPr>
        <a:xfrm rot="5400000">
          <a:off x="-678894" y="678894"/>
          <a:ext cx="4525963" cy="3168174"/>
        </a:xfrm>
        <a:prstGeom prst="chevron">
          <a:avLst/>
        </a:prstGeom>
        <a:solidFill>
          <a:srgbClr val="A88C46"/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0" u="none" kern="1200" dirty="0" smtClean="0"/>
            <a:t>Литературный обзор</a:t>
          </a:r>
          <a:endParaRPr lang="ru-RU" sz="4000" i="0" u="none" kern="1200" dirty="0"/>
        </a:p>
      </dsp:txBody>
      <dsp:txXfrm rot="-5400000">
        <a:off x="1" y="1584086"/>
        <a:ext cx="3168174" cy="1357789"/>
      </dsp:txXfrm>
    </dsp:sp>
    <dsp:sp modelId="{83BEDAEC-0E43-47FC-8DD8-70957CB24510}">
      <dsp:nvSpPr>
        <dsp:cNvPr id="0" name=""/>
        <dsp:cNvSpPr/>
      </dsp:nvSpPr>
      <dsp:spPr>
        <a:xfrm rot="5400000">
          <a:off x="4505637" y="-1337462"/>
          <a:ext cx="2941875" cy="56168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/>
            <a:t>краткая характеристика того, что известно об исследуемом явлении, в каком направлении происходят исследования других авторов. В обзоре Вы должны показать, что знакомы с областью исследований по нескольким источникам, что Вы ставите новую задачу.</a:t>
          </a:r>
          <a:endParaRPr lang="ru-RU" sz="2300" kern="1200" dirty="0"/>
        </a:p>
      </dsp:txBody>
      <dsp:txXfrm rot="-5400000">
        <a:off x="3168175" y="143611"/>
        <a:ext cx="5473190" cy="26546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B0D387-8936-4099-B07B-3B27B770FD61}">
      <dsp:nvSpPr>
        <dsp:cNvPr id="0" name=""/>
        <dsp:cNvSpPr/>
      </dsp:nvSpPr>
      <dsp:spPr>
        <a:xfrm>
          <a:off x="0" y="3058"/>
          <a:ext cx="828092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A61780-134E-4C0F-8712-0E917F041E82}">
      <dsp:nvSpPr>
        <dsp:cNvPr id="0" name=""/>
        <dsp:cNvSpPr/>
      </dsp:nvSpPr>
      <dsp:spPr>
        <a:xfrm>
          <a:off x="0" y="3058"/>
          <a:ext cx="1397405" cy="6258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82880" tIns="182880" rIns="182880" bIns="182880" numCol="1" spcCol="1270" anchor="ctr" anchorCtr="1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/>
            <a:t>Исследовательская работа  </a:t>
          </a:r>
          <a:endParaRPr lang="ru-RU" sz="4800" kern="1200" dirty="0"/>
        </a:p>
      </dsp:txBody>
      <dsp:txXfrm>
        <a:off x="0" y="3058"/>
        <a:ext cx="1397405" cy="6258578"/>
      </dsp:txXfrm>
    </dsp:sp>
    <dsp:sp modelId="{5AC21D94-934D-4577-B01D-3E370C339163}">
      <dsp:nvSpPr>
        <dsp:cNvPr id="0" name=""/>
        <dsp:cNvSpPr/>
      </dsp:nvSpPr>
      <dsp:spPr>
        <a:xfrm>
          <a:off x="1502210" y="72046"/>
          <a:ext cx="6653684" cy="1555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Методика исследования </a:t>
          </a:r>
          <a:r>
            <a:rPr lang="ru-RU" sz="2000" kern="1200" dirty="0" smtClean="0"/>
            <a:t>– как и что исследовали. Её подробное описание должно присутствовать в тексте работы. Это описание того, что и как делал автор исследования для доказательства справедливости выдвинутой гипотезы.</a:t>
          </a:r>
        </a:p>
      </dsp:txBody>
      <dsp:txXfrm>
        <a:off x="1502210" y="72046"/>
        <a:ext cx="6653684" cy="1555996"/>
      </dsp:txXfrm>
    </dsp:sp>
    <dsp:sp modelId="{5725ADE6-04DC-49F2-8758-D1132262C926}">
      <dsp:nvSpPr>
        <dsp:cNvPr id="0" name=""/>
        <dsp:cNvSpPr/>
      </dsp:nvSpPr>
      <dsp:spPr>
        <a:xfrm>
          <a:off x="1397405" y="1628043"/>
          <a:ext cx="55896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C58D961-59D4-4B28-8A8A-EB93FE70FDC6}">
      <dsp:nvSpPr>
        <dsp:cNvPr id="0" name=""/>
        <dsp:cNvSpPr/>
      </dsp:nvSpPr>
      <dsp:spPr>
        <a:xfrm>
          <a:off x="1502210" y="1697031"/>
          <a:ext cx="6604705" cy="1379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/>
            <a:t>Результаты исследования </a:t>
          </a:r>
          <a:r>
            <a:rPr lang="ru-RU" sz="2000" kern="1200" dirty="0" smtClean="0"/>
            <a:t>– собственные данные, полученные в результате исследовательской деятельности и  установить закономерности, обнаруженные в процессе исследования. </a:t>
          </a:r>
          <a:endParaRPr lang="ru-RU" sz="2000" kern="1200" dirty="0"/>
        </a:p>
      </dsp:txBody>
      <dsp:txXfrm>
        <a:off x="1502210" y="1697031"/>
        <a:ext cx="6604705" cy="1379759"/>
      </dsp:txXfrm>
    </dsp:sp>
    <dsp:sp modelId="{F03059F6-9275-49B4-8582-CE6D9E8132B9}">
      <dsp:nvSpPr>
        <dsp:cNvPr id="0" name=""/>
        <dsp:cNvSpPr/>
      </dsp:nvSpPr>
      <dsp:spPr>
        <a:xfrm>
          <a:off x="1397405" y="3076791"/>
          <a:ext cx="55896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3081225-C061-4DD1-973D-473867CED49B}">
      <dsp:nvSpPr>
        <dsp:cNvPr id="0" name=""/>
        <dsp:cNvSpPr/>
      </dsp:nvSpPr>
      <dsp:spPr>
        <a:xfrm>
          <a:off x="1502210" y="3145779"/>
          <a:ext cx="6770840" cy="15943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/>
            <a:t>Новизна</a:t>
          </a:r>
          <a:r>
            <a:rPr lang="ru-RU" sz="2000" kern="1200" dirty="0" smtClean="0"/>
            <a:t> – что нового обнаружено в ходе исследования,  что сделано из того, что другими не было замечено, какие результаты получены впервые. Какие недостатки практики можно исправить с помощью полученных в ходе исследования результатов.</a:t>
          </a:r>
          <a:endParaRPr lang="ru-RU" sz="2000" kern="1200" dirty="0"/>
        </a:p>
      </dsp:txBody>
      <dsp:txXfrm>
        <a:off x="1502210" y="3145779"/>
        <a:ext cx="6770840" cy="1594381"/>
      </dsp:txXfrm>
    </dsp:sp>
    <dsp:sp modelId="{6D3970B5-F9B4-4B20-9497-B87C3A1CECBE}">
      <dsp:nvSpPr>
        <dsp:cNvPr id="0" name=""/>
        <dsp:cNvSpPr/>
      </dsp:nvSpPr>
      <dsp:spPr>
        <a:xfrm>
          <a:off x="1397405" y="4740160"/>
          <a:ext cx="55896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472DA7C-2D61-4BBB-A753-8955EDC819E5}">
      <dsp:nvSpPr>
        <dsp:cNvPr id="0" name=""/>
        <dsp:cNvSpPr/>
      </dsp:nvSpPr>
      <dsp:spPr>
        <a:xfrm>
          <a:off x="1502210" y="4809148"/>
          <a:ext cx="6764368" cy="1379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Выводы</a:t>
          </a:r>
          <a:r>
            <a:rPr lang="ru-RU" sz="2000" kern="1200" dirty="0" smtClean="0"/>
            <a:t> – это краткие ответы на вопрос – как решены поставленные исследовательские задачи.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Цель может быть достигнута даже в том случае, если первичная гипотеза оказывается несостоятельной.</a:t>
          </a:r>
          <a:endParaRPr lang="ru-RU" sz="2000" kern="1200" dirty="0"/>
        </a:p>
      </dsp:txBody>
      <dsp:txXfrm>
        <a:off x="1502210" y="4809148"/>
        <a:ext cx="6764368" cy="1379759"/>
      </dsp:txXfrm>
    </dsp:sp>
    <dsp:sp modelId="{A3FDA1FB-0A45-440F-BD7C-7F200FA6E9EE}">
      <dsp:nvSpPr>
        <dsp:cNvPr id="0" name=""/>
        <dsp:cNvSpPr/>
      </dsp:nvSpPr>
      <dsp:spPr>
        <a:xfrm>
          <a:off x="1397405" y="6188908"/>
          <a:ext cx="5589621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4150C-26C2-4E61-95F5-9A5989CDB391}">
      <dsp:nvSpPr>
        <dsp:cNvPr id="0" name=""/>
        <dsp:cNvSpPr/>
      </dsp:nvSpPr>
      <dsp:spPr>
        <a:xfrm rot="5400000">
          <a:off x="-678894" y="678894"/>
          <a:ext cx="4525963" cy="3168174"/>
        </a:xfrm>
        <a:prstGeom prst="chevr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i="0" u="none" kern="1200" dirty="0" smtClean="0"/>
            <a:t>Заключение</a:t>
          </a:r>
          <a:endParaRPr lang="ru-RU" sz="4700" i="0" u="none" kern="1200" dirty="0"/>
        </a:p>
      </dsp:txBody>
      <dsp:txXfrm rot="-5400000">
        <a:off x="1" y="1584086"/>
        <a:ext cx="3168174" cy="1357789"/>
      </dsp:txXfrm>
    </dsp:sp>
    <dsp:sp modelId="{83BEDAEC-0E43-47FC-8DD8-70957CB24510}">
      <dsp:nvSpPr>
        <dsp:cNvPr id="0" name=""/>
        <dsp:cNvSpPr/>
      </dsp:nvSpPr>
      <dsp:spPr>
        <a:xfrm rot="5400000">
          <a:off x="4505637" y="-1337462"/>
          <a:ext cx="2941875" cy="56168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i="0" kern="1200" dirty="0" smtClean="0"/>
            <a:t>необходимо суммировать все те выводы и научные достижения, которые были сделаны в работе, а также определить направления для дальнейших исследований в данной сфере.</a:t>
          </a:r>
          <a:endParaRPr lang="ru-RU" sz="2800" kern="1200" dirty="0"/>
        </a:p>
      </dsp:txBody>
      <dsp:txXfrm rot="-5400000">
        <a:off x="3168175" y="143611"/>
        <a:ext cx="5473190" cy="2654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63FE4-182A-4DDE-9025-27068E429D73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E4390-EB50-4581-8B12-DEF07D484C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1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E4390-EB50-4581-8B12-DEF07D484CA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428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8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2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5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3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404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4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0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69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86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68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2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61000">
              <a:schemeClr val="accent4">
                <a:lumMod val="20000"/>
                <a:lumOff val="8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25726-69A9-4366-A828-E4ABE9999902}" type="datetimeFigureOut">
              <a:rPr lang="ru-RU" smtClean="0"/>
              <a:t>09.01.2014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1B607-A288-4FDE-822C-F18A07147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24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210579/" TargetMode="External"/><Relationship Id="rId2" Type="http://schemas.openxmlformats.org/officeDocument/2006/relationships/hyperlink" Target="http://mibif.ru/slushatelu/povyshenie-kvalifika/obshhaya-informacziy/issledovatelskaya-r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pisok-literaturi.ru/obschie-trebovaniya-k-napisaniyu-i-oformleniyu-referatov.html" TargetMode="External"/><Relationship Id="rId4" Type="http://schemas.openxmlformats.org/officeDocument/2006/relationships/hyperlink" Target="http://www.zpu-journal.ru/asp/matriculation/faq/objec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и оформление </a:t>
            </a:r>
            <a:r>
              <a:rPr lang="ru-RU" b="1" dirty="0"/>
              <a:t>исследовательских работ учащихся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Методическое объединение учителей ЕНЦ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0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131961"/>
              </p:ext>
            </p:extLst>
          </p:nvPr>
        </p:nvGraphicFramePr>
        <p:xfrm>
          <a:off x="179512" y="1600200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714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249847"/>
              </p:ext>
            </p:extLst>
          </p:nvPr>
        </p:nvGraphicFramePr>
        <p:xfrm>
          <a:off x="457200" y="188640"/>
          <a:ext cx="8579296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331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8D3C5E-7C47-4CB9-A32D-42C148324B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33ACD0-A65E-42F0-93C6-BC8BFAA3B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6D4AB7-0BA6-4527-AE79-41E8F6C1A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230666-8321-4233-B7D1-A00684E4D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4C857D-4532-4C63-BC16-0F946C9391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88640"/>
            <a:ext cx="4968552" cy="626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548680"/>
            <a:ext cx="3888432" cy="5544616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Параметры </a:t>
            </a:r>
            <a:r>
              <a:rPr lang="ru-RU" b="1" dirty="0"/>
              <a:t>шрифта</a:t>
            </a:r>
            <a:r>
              <a:rPr lang="ru-RU" b="1" dirty="0" smtClean="0"/>
              <a:t>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шрифт </a:t>
            </a:r>
            <a:r>
              <a:rPr lang="ru-RU" dirty="0"/>
              <a:t>- </a:t>
            </a:r>
            <a:r>
              <a:rPr lang="en-US" dirty="0"/>
              <a:t>Times New </a:t>
            </a:r>
            <a:r>
              <a:rPr lang="en-US" dirty="0" smtClean="0"/>
              <a:t>Roman</a:t>
            </a:r>
            <a:r>
              <a:rPr lang="ru-RU" dirty="0" smtClean="0"/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начертание – обычный;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размер </a:t>
            </a:r>
            <a:r>
              <a:rPr lang="ru-RU" dirty="0"/>
              <a:t>шрифта - 14 </a:t>
            </a:r>
            <a:r>
              <a:rPr lang="ru-RU" dirty="0" smtClean="0"/>
              <a:t>пунктов;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цвет </a:t>
            </a:r>
            <a:r>
              <a:rPr lang="ru-RU" dirty="0"/>
              <a:t>текста – авто (черный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r>
              <a:rPr lang="ru-RU" b="1" dirty="0"/>
              <a:t>П</a:t>
            </a:r>
            <a:r>
              <a:rPr lang="ru-RU" b="1" dirty="0" smtClean="0"/>
              <a:t>араметры </a:t>
            </a:r>
            <a:r>
              <a:rPr lang="ru-RU" b="1" dirty="0"/>
              <a:t>абзаца: </a:t>
            </a:r>
            <a:endParaRPr lang="ru-RU" b="1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выравнивание </a:t>
            </a:r>
            <a:r>
              <a:rPr lang="ru-RU" dirty="0"/>
              <a:t>текста – по </a:t>
            </a:r>
            <a:r>
              <a:rPr lang="ru-RU" dirty="0" smtClean="0"/>
              <a:t>ширине;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отступ </a:t>
            </a:r>
            <a:r>
              <a:rPr lang="ru-RU" dirty="0"/>
              <a:t>первой строки -12,5 </a:t>
            </a:r>
            <a:r>
              <a:rPr lang="ru-RU" dirty="0" smtClean="0"/>
              <a:t>мм;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smtClean="0"/>
              <a:t> межстрочный </a:t>
            </a:r>
            <a:r>
              <a:rPr lang="ru-RU" dirty="0"/>
              <a:t>интервал </a:t>
            </a:r>
            <a:r>
              <a:rPr lang="ru-RU" dirty="0" smtClean="0"/>
              <a:t>– полуторный.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900729" y="298243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3</a:t>
            </a:r>
            <a:r>
              <a:rPr lang="ru-RU" sz="1600" dirty="0" smtClean="0"/>
              <a:t>0 мм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031940" y="21012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20 мм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031940" y="609329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20 мм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6372200" y="294282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15 мм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14575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mibif.ru/slushatelu/povyshenie-kvalifika/obshhaya-informacziy/issledovatelskaya-ra.html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http://festival.1september.ru/articles/210579</a:t>
            </a:r>
            <a:r>
              <a:rPr lang="en-US" dirty="0" smtClean="0">
                <a:hlinkClick r:id="rId3"/>
              </a:rPr>
              <a:t>/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http://www.zpu-journal.ru/asp/matriculation/faq/object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5"/>
              </a:rPr>
              <a:t>http://spisok-literaturi.ru/obschie-trebovaniya-k-napisaniyu-i-oformleniyu-referatov.html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07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выполнения </a:t>
            </a:r>
            <a:r>
              <a:rPr lang="ru-RU" dirty="0"/>
              <a:t> </a:t>
            </a:r>
            <a:r>
              <a:rPr lang="ru-RU" dirty="0" smtClean="0"/>
              <a:t>научно-исследовательской работы: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083382"/>
              </p:ext>
            </p:extLst>
          </p:nvPr>
        </p:nvGraphicFramePr>
        <p:xfrm>
          <a:off x="107504" y="1484784"/>
          <a:ext cx="8964488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91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8370F6-7985-4BDB-A10A-8D22024F98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B932BE-C5DE-4BEE-ADF6-D37C883C3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D220D4-EAA2-40FF-8738-EDBE9FADAB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2E1BC4-3AA6-45CE-B643-2BA49C325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C6A78E-DBEF-49EF-859C-994C074709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EC02FF-5D2E-49C0-BC71-A81A6A431E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504" y="188640"/>
            <a:ext cx="3168352" cy="6408712"/>
          </a:xfrm>
          <a:prstGeom prst="roundRect">
            <a:avLst/>
          </a:prstGeom>
          <a:solidFill>
            <a:srgbClr val="ABEF85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84" y="2708920"/>
            <a:ext cx="3203888" cy="56207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Структура оформления исследовательской работы: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788503"/>
              </p:ext>
            </p:extLst>
          </p:nvPr>
        </p:nvGraphicFramePr>
        <p:xfrm>
          <a:off x="3347864" y="188640"/>
          <a:ext cx="5544616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58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20F208-981A-443C-ABE3-09D9956046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1B8A5F-98AC-4313-81B5-7C8EBDC43F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5DADF2-2120-4BDF-83E2-ED30F6D900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1178F2-EB46-4F3F-B832-CD39D19F2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982A77-A083-40A5-9310-E68D97A73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D194E5-71E4-45B9-A50C-6940FD7521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D513A5-9282-420F-8715-E9FF8E896F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FA28BA-2A8C-44CD-97DF-022A747986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3A9207-142D-41A9-8CD4-BD43B5298A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C0CEC3-30B3-4A48-BA6A-636DA850EB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9E223C-145C-4846-BE5D-4438B37E45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853646"/>
              </p:ext>
            </p:extLst>
          </p:nvPr>
        </p:nvGraphicFramePr>
        <p:xfrm>
          <a:off x="251520" y="332656"/>
          <a:ext cx="86409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171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3732297"/>
              </p:ext>
            </p:extLst>
          </p:nvPr>
        </p:nvGraphicFramePr>
        <p:xfrm>
          <a:off x="395536" y="548680"/>
          <a:ext cx="835292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28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7854487-275D-448B-87A6-F1E6A5C522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2953C27-FE37-4849-AC63-B3D0343DF3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6C79CEF-823C-4A13-BCD4-AF70DCD96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B9A39E1-D764-4803-8B0D-8FFCA3F9FC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8698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690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55344"/>
              </p:ext>
            </p:extLst>
          </p:nvPr>
        </p:nvGraphicFramePr>
        <p:xfrm>
          <a:off x="107504" y="260648"/>
          <a:ext cx="8856984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351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AC19B7-A68D-4FEF-BF61-33F40509A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344D6E-11DA-4D0C-A931-C6EA13831F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A57A38-5438-4860-A951-E59962E52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3C91F9-A8F1-4AD9-84B2-58905E80AE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B09D6F-AFAF-428E-A922-AB89D63D1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C64352-B8C0-4EF0-BDC0-8D4B251D45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219BB3-9CC7-4C61-8028-A78F1D074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05139-E89E-4794-951A-9459F8D80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1956C-FBC5-4093-8A55-8746F6CBF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B81087-E689-440D-86C0-A631171BC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24138D-CFB5-4131-91BC-98E0ABC84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41A0E2-4076-4A92-A7F2-34BFCBB08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034757-5307-40BB-AB92-A6D28E019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29FA6A-449E-48F7-828E-EAF064BEE0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334874"/>
              </p:ext>
            </p:extLst>
          </p:nvPr>
        </p:nvGraphicFramePr>
        <p:xfrm>
          <a:off x="179512" y="1600200"/>
          <a:ext cx="878497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355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04472139"/>
              </p:ext>
            </p:extLst>
          </p:nvPr>
        </p:nvGraphicFramePr>
        <p:xfrm>
          <a:off x="323528" y="188640"/>
          <a:ext cx="828092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62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B0D387-8936-4099-B07B-3B27B770F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A61780-134E-4C0F-8712-0E917F041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25ADE6-04DC-49F2-8758-D1132262C9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C21D94-934D-4577-B01D-3E370C339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3059F6-9275-49B4-8582-CE6D9E8132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58D961-59D4-4B28-8A8A-EB93FE70F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3970B5-F9B4-4B20-9497-B87C3A1CE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081225-C061-4DD1-973D-473867CED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FDA1FB-0A45-440F-BD7C-7F200FA6E9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72DA7C-2D61-4BBB-A753-8955EDC81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605</Words>
  <Application>Microsoft Office PowerPoint</Application>
  <PresentationFormat>Экран (4:3)</PresentationFormat>
  <Paragraphs>85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Структура и оформление исследовательских работ учащихся </vt:lpstr>
      <vt:lpstr>Порядок выполнения  научно-исследовательской работы:</vt:lpstr>
      <vt:lpstr>Структура оформления исследовательской работы: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 оформление исследовательских работ учащихся</dc:title>
  <dc:creator>User</dc:creator>
  <cp:lastModifiedBy>ученик</cp:lastModifiedBy>
  <cp:revision>25</cp:revision>
  <dcterms:created xsi:type="dcterms:W3CDTF">2014-01-08T07:42:36Z</dcterms:created>
  <dcterms:modified xsi:type="dcterms:W3CDTF">2014-01-09T02:02:19Z</dcterms:modified>
</cp:coreProperties>
</file>