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3" autoAdjust="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B86B3-A30B-49DF-9057-B1B4005A4322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84685-97BE-4E6F-A7F6-DCA5D25A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5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4685-97BE-4E6F-A7F6-DCA5D25AD8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8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7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0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9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00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70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2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7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7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8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7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4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2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4716BC-1675-4A68-B1F1-53A06FCA21D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C427EE-765C-466A-9043-FC702AEDA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4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479" y="805758"/>
            <a:ext cx="9134947" cy="110799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/>
              <a:t>Военные реформы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6863" y="2598345"/>
            <a:ext cx="7695446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Вооруженных Сил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13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059" y="1954306"/>
            <a:ext cx="55032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военная реформа в России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в 2008 году)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целью проведение комплексных мероприятий для изменения структуры, численности и состава Вооружённых Сил. В настоящее время находится в стадии практической реализации.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14" y="717176"/>
            <a:ext cx="3006552" cy="4317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7914" y="549536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 В.В.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98" y="146600"/>
            <a:ext cx="3322621" cy="654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97515" y="235390"/>
            <a:ext cx="6201622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1242 год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8705" y="2077862"/>
            <a:ext cx="5957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altLang="ru-RU" sz="2800" dirty="0" smtClean="0"/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русских воинов князя Александра Невского над немецкими рыцарями на Чудском озере (Ледовое побоище)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" y="89647"/>
            <a:ext cx="5497613" cy="6615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8706" y="484094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Донской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11" y="945759"/>
            <a:ext cx="5325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</a:t>
            </a:r>
            <a:endParaRPr lang="en-US" altLang="ru-RU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русских полков во главе с великим князем Дмитрием Донским над монголо-татарскими войсками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Куликовской битве (1380 год)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7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" y="451336"/>
            <a:ext cx="4181461" cy="5867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69003" y="410099"/>
            <a:ext cx="4780230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90" y="820938"/>
            <a:ext cx="526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1550 – 1571гг.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2039" y="1327880"/>
            <a:ext cx="6708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Грозный положил начало реформам Указом от 3 октября 1550 года - эта дата предполагается в качестве Дня создания Российской армии.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9003" y="2384163"/>
            <a:ext cx="5631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содержание реформы: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9787" y="3122827"/>
            <a:ext cx="717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-Упорядочение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поместного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войска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централизованного управления и снабжения армии;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стрелецкого войска и сторожевой службы на южной границе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039" y="5235388"/>
            <a:ext cx="696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Поместное войско, дворянская конница, составлявшая основной род русского войска 15-17 веков, имело характер ополчения. В организационном отношении делилось на сотни.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0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5694" y="591671"/>
            <a:ext cx="51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" y="1757083"/>
            <a:ext cx="4667250" cy="2609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7382" y="776337"/>
            <a:ext cx="461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8587" y="123800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1701 - 1711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7483" y="1607334"/>
            <a:ext cx="7010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армии: в частности, введение полков нового строя, реформированных по иностранному образцу, — была начата задолго до Петра I, ещё при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боеспособность этой армии была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Реформирование армии и создание флота стали необходимыми условиями победы 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Войне 1700 – 1721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Готовясь к войне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Швецией,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велел 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1699 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произвести общий рекрутский набор и начать обучение солдат по образцу, заведённому 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Преображенцев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Семёновцев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первый рекрутский набор дал 29 пехотных полков и два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драгунских.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1705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каждые 20 дворов должны были выставлять на пожизненную службу одного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рекрутов стали брать с определённого числа душ мужского пола среди крестьян. Набор во флот, как и в армию, осуществлялся из рекрутов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поначалу среди офицеров были преимущественно иностранные специалисты, то после начала работы навигационной, артиллерийской, инженерной школ рост армии удовлетворялся русскими офицерами из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сословия. 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1715 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была открыта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академия.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1617 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 издан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Устав,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определявший службу, права и обязанности военных.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результате преобразований была создана сильная регулярная армия и мощный военно-морской флот, которого ранее у России просто не было. К концу царствования Петра численность регулярных сухопутных войск достигала 210 тыс. (из них числилось 2600 в гвардии, 41 560 в коннице, 75 тыс. в пехоте, 14 тыс. в гарнизонах) и до 110 тыс. нерегулярных войск.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Флот состоял из 48 линейных кораблей;787 галер и других судов; людей на всех судах было почти 30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363070"/>
            <a:ext cx="5479251" cy="2747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6307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Полтавская битва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сражение 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 между русскими войсками под командованием Петра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шведской армией Карла XII. Состоялась утром 27 июня (8 июля) 1709 года (28 июня по шведскому календарю) в 6 верстах от города Полтава на Украине (Левобережье Днепра). Разгром шведской армии привёл к перелому в Северной войне в пользу России и к концу господства Швеции в Европе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июля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Днём воинской славы России — День победы русской армии под командованием Петра Первого над шведами в Полтавском сражении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9" y="3296718"/>
            <a:ext cx="2977056" cy="34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4" y="3595027"/>
            <a:ext cx="2215944" cy="2456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0" y="188258"/>
            <a:ext cx="2215944" cy="2913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3624" y="950258"/>
            <a:ext cx="53456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реформа Александра II (1860-70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проведённая военным министром Д.А.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Милютиным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и основные моменты: замена рекрутства на "призывную" систему комплектования, создание военных округов (15 на то время), перевооружение армии новыми видами вооружений (нарезное стрелковое оружие и артиллерия), замена военных школ на юнкерские училища и военные гимназии, изменение военно-судебной системы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Срок службы с пожизненной снижен до 15 лет.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511" y="950258"/>
            <a:ext cx="159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636" y="4168589"/>
            <a:ext cx="1685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Милютин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Алексеевич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71" y="1591348"/>
            <a:ext cx="5894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реформа 1905-12 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поражением России в войне с Японией. Суть реформы сводилась к увеличению роли центрального командования, введению территориальной системы комплектования; наряду с этим, уменьшены сроки службы. Значительные изменения коснулись артиллерии (новые виды орудий, образована тяжелая полевая артиллерия); увеличены нормы материального обеспечения.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6" y="1111235"/>
            <a:ext cx="2795329" cy="3957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3745" y="5441577"/>
            <a:ext cx="174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5082" y="600635"/>
            <a:ext cx="6740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реформа 1937-39 гг.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ней, увеличивается число военных комиссариатов и округов, вводится институт военкомов (до августа 1940 г), которых позже переименовали в заместителей командиров по политической части. Помимо этого были увеличены сроки службы и снизился призывной возраст, удлинён срок нахождения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запасе.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ылившиеся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изменение организации командования и создание на фронтах оперативных соединений, корпусов и объединений. Объявлена тотальная мобилизация всех мужчин в возрасте от 19 до 55 лет; произошло усложнение структурной организации вооруженных сил, которая отныне включала в себя цепочку фронт - армия - корпус - дивизия - бригада - полк - батальон - рота - взвод - отделение; появление в 1942 г. Боевого устава пехоты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Главного управления тыла, введение новых знаков различия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66" y="412376"/>
            <a:ext cx="1772843" cy="2393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66" y="3558988"/>
            <a:ext cx="1772843" cy="2399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700" y="2922494"/>
            <a:ext cx="153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И.В.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346" y="6194425"/>
            <a:ext cx="143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Г. 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</TotalTime>
  <Words>344</Words>
  <Application>Microsoft Office PowerPoint</Application>
  <PresentationFormat>Широкоэкранный</PresentationFormat>
  <Paragraphs>54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Савинова</dc:creator>
  <cp:lastModifiedBy>Любовь Савинова</cp:lastModifiedBy>
  <cp:revision>19</cp:revision>
  <dcterms:created xsi:type="dcterms:W3CDTF">2014-09-06T17:00:56Z</dcterms:created>
  <dcterms:modified xsi:type="dcterms:W3CDTF">2014-09-13T13:37:34Z</dcterms:modified>
</cp:coreProperties>
</file>