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EEE61-12B9-41FA-A461-F3F1C090A508}" type="doc">
      <dgm:prSet loTypeId="urn:microsoft.com/office/officeart/2005/8/layout/venn1" loCatId="relationship" qsTypeId="urn:microsoft.com/office/officeart/2005/8/quickstyle/3d4" qsCatId="3D" csTypeId="urn:microsoft.com/office/officeart/2005/8/colors/colorful5" csCatId="colorful" phldr="1"/>
      <dgm:spPr/>
    </dgm:pt>
    <dgm:pt modelId="{80CBD839-ED61-4EE7-8B92-7F32BCCAA38C}">
      <dgm:prSet phldrT="[Текст]" custT="1"/>
      <dgm:spPr/>
      <dgm:t>
        <a:bodyPr/>
        <a:lstStyle/>
        <a:p>
          <a:r>
            <a:rPr lang="ru-RU" sz="1600" b="1" dirty="0" smtClean="0">
              <a:latin typeface="Arial" pitchFamily="34" charset="0"/>
              <a:cs typeface="Arial" pitchFamily="34" charset="0"/>
            </a:rPr>
            <a:t>Информационно – просветительские меры</a:t>
          </a:r>
          <a:endParaRPr lang="ru-RU" sz="1600" b="1" dirty="0">
            <a:latin typeface="Arial" pitchFamily="34" charset="0"/>
            <a:cs typeface="Arial" pitchFamily="34" charset="0"/>
          </a:endParaRPr>
        </a:p>
      </dgm:t>
    </dgm:pt>
    <dgm:pt modelId="{9F97C07F-6BE1-43D1-8F21-21E58674BB7C}" type="parTrans" cxnId="{A466A3A3-4E2B-44F6-9180-D29121B120CE}">
      <dgm:prSet/>
      <dgm:spPr/>
      <dgm:t>
        <a:bodyPr/>
        <a:lstStyle/>
        <a:p>
          <a:endParaRPr lang="ru-RU"/>
        </a:p>
      </dgm:t>
    </dgm:pt>
    <dgm:pt modelId="{C9AF5F25-1AA4-4F5B-8283-D634B25C2CDC}" type="sibTrans" cxnId="{A466A3A3-4E2B-44F6-9180-D29121B120CE}">
      <dgm:prSet/>
      <dgm:spPr/>
      <dgm:t>
        <a:bodyPr/>
        <a:lstStyle/>
        <a:p>
          <a:endParaRPr lang="ru-RU"/>
        </a:p>
      </dgm:t>
    </dgm:pt>
    <dgm:pt modelId="{983758BE-5A86-4702-8B68-16E9A9513A07}">
      <dgm:prSet phldrT="[Текст]" custT="1"/>
      <dgm:spPr/>
      <dgm:t>
        <a:bodyPr/>
        <a:lstStyle/>
        <a:p>
          <a:r>
            <a:rPr lang="ru-RU" sz="1600" b="1" dirty="0" err="1" smtClean="0">
              <a:latin typeface="Arial" pitchFamily="34" charset="0"/>
              <a:cs typeface="Arial" pitchFamily="34" charset="0"/>
            </a:rPr>
            <a:t>Воспитатель-ные</a:t>
          </a:r>
          <a:r>
            <a:rPr lang="ru-RU" sz="1600" b="1" dirty="0" smtClean="0">
              <a:latin typeface="Arial" pitchFamily="34" charset="0"/>
              <a:cs typeface="Arial" pitchFamily="34" charset="0"/>
            </a:rPr>
            <a:t> меры</a:t>
          </a:r>
          <a:endParaRPr lang="ru-RU" sz="1600" b="1" dirty="0">
            <a:latin typeface="Arial" pitchFamily="34" charset="0"/>
            <a:cs typeface="Arial" pitchFamily="34" charset="0"/>
          </a:endParaRPr>
        </a:p>
      </dgm:t>
    </dgm:pt>
    <dgm:pt modelId="{FE994A2B-14FB-40BD-8C49-4EE50377E20F}" type="parTrans" cxnId="{BF3BFDCF-DEBD-440D-88DC-0D38E4B4FB7F}">
      <dgm:prSet/>
      <dgm:spPr/>
      <dgm:t>
        <a:bodyPr/>
        <a:lstStyle/>
        <a:p>
          <a:endParaRPr lang="ru-RU"/>
        </a:p>
      </dgm:t>
    </dgm:pt>
    <dgm:pt modelId="{9F22EFDA-98FA-4ADC-88D6-84C4CFA2946B}" type="sibTrans" cxnId="{BF3BFDCF-DEBD-440D-88DC-0D38E4B4FB7F}">
      <dgm:prSet/>
      <dgm:spPr/>
      <dgm:t>
        <a:bodyPr/>
        <a:lstStyle/>
        <a:p>
          <a:endParaRPr lang="ru-RU"/>
        </a:p>
      </dgm:t>
    </dgm:pt>
    <dgm:pt modelId="{E2FB1A81-6250-44E4-BF36-6ADF57691847}">
      <dgm:prSet phldrT="[Текст]" custT="1"/>
      <dgm:spPr/>
      <dgm:t>
        <a:bodyPr/>
        <a:lstStyle/>
        <a:p>
          <a:pPr algn="ctr"/>
          <a:r>
            <a:rPr lang="ru-RU" sz="1600" b="1" dirty="0" smtClean="0">
              <a:latin typeface="Arial" pitchFamily="34" charset="0"/>
              <a:cs typeface="Arial" pitchFamily="34" charset="0"/>
            </a:rPr>
            <a:t>Профилактические </a:t>
          </a:r>
          <a:r>
            <a:rPr lang="ru-RU" sz="1600" b="1" dirty="0" smtClean="0">
              <a:latin typeface="Arial" pitchFamily="34" charset="0"/>
              <a:cs typeface="Arial" pitchFamily="34" charset="0"/>
            </a:rPr>
            <a:t>меры</a:t>
          </a:r>
          <a:endParaRPr lang="ru-RU" sz="1600" b="1" dirty="0">
            <a:latin typeface="Arial" pitchFamily="34" charset="0"/>
            <a:cs typeface="Arial" pitchFamily="34" charset="0"/>
          </a:endParaRPr>
        </a:p>
      </dgm:t>
    </dgm:pt>
    <dgm:pt modelId="{60FB7936-07F8-4BD7-B234-92AB2368FBAA}" type="parTrans" cxnId="{5E5FFF58-9D14-4512-902E-2926AE4F798F}">
      <dgm:prSet/>
      <dgm:spPr/>
      <dgm:t>
        <a:bodyPr/>
        <a:lstStyle/>
        <a:p>
          <a:endParaRPr lang="ru-RU"/>
        </a:p>
      </dgm:t>
    </dgm:pt>
    <dgm:pt modelId="{19B866FD-A26A-4E0F-80CA-F8018C040BC6}" type="sibTrans" cxnId="{5E5FFF58-9D14-4512-902E-2926AE4F798F}">
      <dgm:prSet/>
      <dgm:spPr/>
      <dgm:t>
        <a:bodyPr/>
        <a:lstStyle/>
        <a:p>
          <a:endParaRPr lang="ru-RU"/>
        </a:p>
      </dgm:t>
    </dgm:pt>
    <dgm:pt modelId="{B42A8AA1-BDAE-430C-A075-A847A53F076E}" type="pres">
      <dgm:prSet presAssocID="{5D5EEE61-12B9-41FA-A461-F3F1C090A508}" presName="compositeShape" presStyleCnt="0">
        <dgm:presLayoutVars>
          <dgm:chMax val="7"/>
          <dgm:dir/>
          <dgm:resizeHandles val="exact"/>
        </dgm:presLayoutVars>
      </dgm:prSet>
      <dgm:spPr/>
    </dgm:pt>
    <dgm:pt modelId="{4188443A-AA06-4174-A089-83EAF654C8BF}" type="pres">
      <dgm:prSet presAssocID="{80CBD839-ED61-4EE7-8B92-7F32BCCAA38C}" presName="circ1" presStyleLbl="vennNode1" presStyleIdx="0" presStyleCnt="3" custScaleY="101011"/>
      <dgm:spPr/>
      <dgm:t>
        <a:bodyPr/>
        <a:lstStyle/>
        <a:p>
          <a:endParaRPr lang="ru-RU"/>
        </a:p>
      </dgm:t>
    </dgm:pt>
    <dgm:pt modelId="{D6C22308-0897-44DF-89A9-E0F410BDE7F1}" type="pres">
      <dgm:prSet presAssocID="{80CBD839-ED61-4EE7-8B92-7F32BCCAA38C}" presName="circ1Tx" presStyleLbl="revTx" presStyleIdx="0" presStyleCnt="0">
        <dgm:presLayoutVars>
          <dgm:chMax val="0"/>
          <dgm:chPref val="0"/>
          <dgm:bulletEnabled val="1"/>
        </dgm:presLayoutVars>
      </dgm:prSet>
      <dgm:spPr/>
      <dgm:t>
        <a:bodyPr/>
        <a:lstStyle/>
        <a:p>
          <a:endParaRPr lang="ru-RU"/>
        </a:p>
      </dgm:t>
    </dgm:pt>
    <dgm:pt modelId="{2309F88B-02C4-48CB-8D8E-B272147ADA7A}" type="pres">
      <dgm:prSet presAssocID="{983758BE-5A86-4702-8B68-16E9A9513A07}" presName="circ2" presStyleLbl="vennNode1" presStyleIdx="1" presStyleCnt="3"/>
      <dgm:spPr/>
      <dgm:t>
        <a:bodyPr/>
        <a:lstStyle/>
        <a:p>
          <a:endParaRPr lang="ru-RU"/>
        </a:p>
      </dgm:t>
    </dgm:pt>
    <dgm:pt modelId="{4B661AA4-3451-493C-A5A4-95E77F864E33}" type="pres">
      <dgm:prSet presAssocID="{983758BE-5A86-4702-8B68-16E9A9513A07}" presName="circ2Tx" presStyleLbl="revTx" presStyleIdx="0" presStyleCnt="0">
        <dgm:presLayoutVars>
          <dgm:chMax val="0"/>
          <dgm:chPref val="0"/>
          <dgm:bulletEnabled val="1"/>
        </dgm:presLayoutVars>
      </dgm:prSet>
      <dgm:spPr/>
      <dgm:t>
        <a:bodyPr/>
        <a:lstStyle/>
        <a:p>
          <a:endParaRPr lang="ru-RU"/>
        </a:p>
      </dgm:t>
    </dgm:pt>
    <dgm:pt modelId="{4D99AC4F-6AAB-465E-9F03-C598119EA714}" type="pres">
      <dgm:prSet presAssocID="{E2FB1A81-6250-44E4-BF36-6ADF57691847}" presName="circ3" presStyleLbl="vennNode1" presStyleIdx="2" presStyleCnt="3"/>
      <dgm:spPr/>
      <dgm:t>
        <a:bodyPr/>
        <a:lstStyle/>
        <a:p>
          <a:endParaRPr lang="ru-RU"/>
        </a:p>
      </dgm:t>
    </dgm:pt>
    <dgm:pt modelId="{D42D362F-5C8B-4651-A39E-01DE904D02AF}" type="pres">
      <dgm:prSet presAssocID="{E2FB1A81-6250-44E4-BF36-6ADF57691847}" presName="circ3Tx" presStyleLbl="revTx" presStyleIdx="0" presStyleCnt="0">
        <dgm:presLayoutVars>
          <dgm:chMax val="0"/>
          <dgm:chPref val="0"/>
          <dgm:bulletEnabled val="1"/>
        </dgm:presLayoutVars>
      </dgm:prSet>
      <dgm:spPr/>
      <dgm:t>
        <a:bodyPr/>
        <a:lstStyle/>
        <a:p>
          <a:endParaRPr lang="ru-RU"/>
        </a:p>
      </dgm:t>
    </dgm:pt>
  </dgm:ptLst>
  <dgm:cxnLst>
    <dgm:cxn modelId="{BF3BFDCF-DEBD-440D-88DC-0D38E4B4FB7F}" srcId="{5D5EEE61-12B9-41FA-A461-F3F1C090A508}" destId="{983758BE-5A86-4702-8B68-16E9A9513A07}" srcOrd="1" destOrd="0" parTransId="{FE994A2B-14FB-40BD-8C49-4EE50377E20F}" sibTransId="{9F22EFDA-98FA-4ADC-88D6-84C4CFA2946B}"/>
    <dgm:cxn modelId="{B8C42E5C-572B-4D45-A495-DDC76F19C9BA}" type="presOf" srcId="{983758BE-5A86-4702-8B68-16E9A9513A07}" destId="{4B661AA4-3451-493C-A5A4-95E77F864E33}" srcOrd="1" destOrd="0" presId="urn:microsoft.com/office/officeart/2005/8/layout/venn1"/>
    <dgm:cxn modelId="{A466A3A3-4E2B-44F6-9180-D29121B120CE}" srcId="{5D5EEE61-12B9-41FA-A461-F3F1C090A508}" destId="{80CBD839-ED61-4EE7-8B92-7F32BCCAA38C}" srcOrd="0" destOrd="0" parTransId="{9F97C07F-6BE1-43D1-8F21-21E58674BB7C}" sibTransId="{C9AF5F25-1AA4-4F5B-8283-D634B25C2CDC}"/>
    <dgm:cxn modelId="{B7FE3D6C-55BA-4400-9101-DB12A2F885C2}" type="presOf" srcId="{E2FB1A81-6250-44E4-BF36-6ADF57691847}" destId="{D42D362F-5C8B-4651-A39E-01DE904D02AF}" srcOrd="1" destOrd="0" presId="urn:microsoft.com/office/officeart/2005/8/layout/venn1"/>
    <dgm:cxn modelId="{5E5FFF58-9D14-4512-902E-2926AE4F798F}" srcId="{5D5EEE61-12B9-41FA-A461-F3F1C090A508}" destId="{E2FB1A81-6250-44E4-BF36-6ADF57691847}" srcOrd="2" destOrd="0" parTransId="{60FB7936-07F8-4BD7-B234-92AB2368FBAA}" sibTransId="{19B866FD-A26A-4E0F-80CA-F8018C040BC6}"/>
    <dgm:cxn modelId="{1EF2BF17-BB77-4402-9142-60CA18FBAEF4}" type="presOf" srcId="{5D5EEE61-12B9-41FA-A461-F3F1C090A508}" destId="{B42A8AA1-BDAE-430C-A075-A847A53F076E}" srcOrd="0" destOrd="0" presId="urn:microsoft.com/office/officeart/2005/8/layout/venn1"/>
    <dgm:cxn modelId="{639EE126-8DA3-401D-86F4-1B243CCBF695}" type="presOf" srcId="{80CBD839-ED61-4EE7-8B92-7F32BCCAA38C}" destId="{4188443A-AA06-4174-A089-83EAF654C8BF}" srcOrd="0" destOrd="0" presId="urn:microsoft.com/office/officeart/2005/8/layout/venn1"/>
    <dgm:cxn modelId="{601FA05B-934C-4833-A921-1756E812F763}" type="presOf" srcId="{E2FB1A81-6250-44E4-BF36-6ADF57691847}" destId="{4D99AC4F-6AAB-465E-9F03-C598119EA714}" srcOrd="0" destOrd="0" presId="urn:microsoft.com/office/officeart/2005/8/layout/venn1"/>
    <dgm:cxn modelId="{6A9F3A65-39B3-46B8-80C4-4E7DFD43C332}" type="presOf" srcId="{80CBD839-ED61-4EE7-8B92-7F32BCCAA38C}" destId="{D6C22308-0897-44DF-89A9-E0F410BDE7F1}" srcOrd="1" destOrd="0" presId="urn:microsoft.com/office/officeart/2005/8/layout/venn1"/>
    <dgm:cxn modelId="{06C7F44C-D1D9-4CFD-98EE-79A0D3605DB0}" type="presOf" srcId="{983758BE-5A86-4702-8B68-16E9A9513A07}" destId="{2309F88B-02C4-48CB-8D8E-B272147ADA7A}" srcOrd="0" destOrd="0" presId="urn:microsoft.com/office/officeart/2005/8/layout/venn1"/>
    <dgm:cxn modelId="{8D5456C6-BC72-4CC9-923F-DEE998388042}" type="presParOf" srcId="{B42A8AA1-BDAE-430C-A075-A847A53F076E}" destId="{4188443A-AA06-4174-A089-83EAF654C8BF}" srcOrd="0" destOrd="0" presId="urn:microsoft.com/office/officeart/2005/8/layout/venn1"/>
    <dgm:cxn modelId="{4783877D-B733-4736-9238-392C96ACAEDA}" type="presParOf" srcId="{B42A8AA1-BDAE-430C-A075-A847A53F076E}" destId="{D6C22308-0897-44DF-89A9-E0F410BDE7F1}" srcOrd="1" destOrd="0" presId="urn:microsoft.com/office/officeart/2005/8/layout/venn1"/>
    <dgm:cxn modelId="{1CA0CF43-0BFA-49CC-AFAE-DB55018607D6}" type="presParOf" srcId="{B42A8AA1-BDAE-430C-A075-A847A53F076E}" destId="{2309F88B-02C4-48CB-8D8E-B272147ADA7A}" srcOrd="2" destOrd="0" presId="urn:microsoft.com/office/officeart/2005/8/layout/venn1"/>
    <dgm:cxn modelId="{033D8BC3-E6F2-4F00-AE12-01719D95A75E}" type="presParOf" srcId="{B42A8AA1-BDAE-430C-A075-A847A53F076E}" destId="{4B661AA4-3451-493C-A5A4-95E77F864E33}" srcOrd="3" destOrd="0" presId="urn:microsoft.com/office/officeart/2005/8/layout/venn1"/>
    <dgm:cxn modelId="{32605A87-3B73-4E61-A85B-580D4C29891B}" type="presParOf" srcId="{B42A8AA1-BDAE-430C-A075-A847A53F076E}" destId="{4D99AC4F-6AAB-465E-9F03-C598119EA714}" srcOrd="4" destOrd="0" presId="urn:microsoft.com/office/officeart/2005/8/layout/venn1"/>
    <dgm:cxn modelId="{768C45B5-FBD6-422C-AB1F-5584DE0DA214}" type="presParOf" srcId="{B42A8AA1-BDAE-430C-A075-A847A53F076E}" destId="{D42D362F-5C8B-4651-A39E-01DE904D02A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CF7815-D3FF-4577-9BB4-A26C5C5F6222}" type="doc">
      <dgm:prSet loTypeId="urn:microsoft.com/office/officeart/2005/8/layout/hierarchy1" loCatId="hierarchy" qsTypeId="urn:microsoft.com/office/officeart/2005/8/quickstyle/3d5" qsCatId="3D" csTypeId="urn:microsoft.com/office/officeart/2005/8/colors/accent3_5" csCatId="accent3" phldr="1"/>
      <dgm:spPr/>
      <dgm:t>
        <a:bodyPr/>
        <a:lstStyle/>
        <a:p>
          <a:endParaRPr lang="ru-RU"/>
        </a:p>
      </dgm:t>
    </dgm:pt>
    <dgm:pt modelId="{67FD6072-6D78-4BF6-9EC0-3C80DC9785F0}">
      <dgm:prSet phldrT="[Текст]" custT="1"/>
      <dgm:spPr/>
      <dgm:t>
        <a:bodyPr/>
        <a:lstStyle/>
        <a:p>
          <a:r>
            <a:rPr lang="ru-RU" sz="3200" dirty="0" smtClean="0"/>
            <a:t>ПРОФИЛАКТИКА</a:t>
          </a:r>
          <a:endParaRPr lang="ru-RU" sz="3200" dirty="0"/>
        </a:p>
      </dgm:t>
    </dgm:pt>
    <dgm:pt modelId="{006A4337-8332-47A5-BE7E-0061A83CCCB6}" type="parTrans" cxnId="{553B311A-CB57-4630-85B5-5A18E80C23FD}">
      <dgm:prSet/>
      <dgm:spPr/>
      <dgm:t>
        <a:bodyPr/>
        <a:lstStyle/>
        <a:p>
          <a:endParaRPr lang="ru-RU"/>
        </a:p>
      </dgm:t>
    </dgm:pt>
    <dgm:pt modelId="{8050A790-972C-40A0-97C7-04D8F8F3A0DD}" type="sibTrans" cxnId="{553B311A-CB57-4630-85B5-5A18E80C23FD}">
      <dgm:prSet/>
      <dgm:spPr/>
      <dgm:t>
        <a:bodyPr/>
        <a:lstStyle/>
        <a:p>
          <a:endParaRPr lang="ru-RU"/>
        </a:p>
      </dgm:t>
    </dgm:pt>
    <dgm:pt modelId="{70020B20-61D3-42CA-96B5-CA8F691B1920}">
      <dgm:prSet phldrT="[Текст]"/>
      <dgm:spPr/>
      <dgm:t>
        <a:bodyPr/>
        <a:lstStyle/>
        <a:p>
          <a:r>
            <a:rPr lang="ru-RU" dirty="0" smtClean="0"/>
            <a:t>ИНДИВИДУЛЬНАЯ</a:t>
          </a:r>
          <a:endParaRPr lang="ru-RU" dirty="0"/>
        </a:p>
      </dgm:t>
    </dgm:pt>
    <dgm:pt modelId="{BED353F7-FAB6-4699-A5CA-C2EB2108514C}" type="parTrans" cxnId="{AC1B4B0D-E75D-48B0-A01F-5F0DAE00F3DC}">
      <dgm:prSet/>
      <dgm:spPr/>
      <dgm:t>
        <a:bodyPr/>
        <a:lstStyle/>
        <a:p>
          <a:endParaRPr lang="ru-RU"/>
        </a:p>
      </dgm:t>
    </dgm:pt>
    <dgm:pt modelId="{24957BB5-8368-4182-B8C1-F9656E790446}" type="sibTrans" cxnId="{AC1B4B0D-E75D-48B0-A01F-5F0DAE00F3DC}">
      <dgm:prSet/>
      <dgm:spPr/>
      <dgm:t>
        <a:bodyPr/>
        <a:lstStyle/>
        <a:p>
          <a:endParaRPr lang="ru-RU"/>
        </a:p>
      </dgm:t>
    </dgm:pt>
    <dgm:pt modelId="{A16AD9A1-D9E0-40AD-B395-CD6858866560}">
      <dgm:prSet phldrT="[Текст]"/>
      <dgm:spPr/>
      <dgm:t>
        <a:bodyPr/>
        <a:lstStyle/>
        <a:p>
          <a:r>
            <a:rPr lang="ru-RU" dirty="0" smtClean="0"/>
            <a:t>ОБЩЕСТВЕННАЯ</a:t>
          </a:r>
          <a:endParaRPr lang="ru-RU" dirty="0"/>
        </a:p>
      </dgm:t>
    </dgm:pt>
    <dgm:pt modelId="{241B6EBA-ABD4-46FC-941C-400441C2AFA0}" type="parTrans" cxnId="{AACD8FA2-D199-4FFB-8084-2074A87545BD}">
      <dgm:prSet/>
      <dgm:spPr/>
      <dgm:t>
        <a:bodyPr/>
        <a:lstStyle/>
        <a:p>
          <a:endParaRPr lang="ru-RU"/>
        </a:p>
      </dgm:t>
    </dgm:pt>
    <dgm:pt modelId="{99FB0FC0-C560-4A8E-BAC8-8ECFCCA8C823}" type="sibTrans" cxnId="{AACD8FA2-D199-4FFB-8084-2074A87545BD}">
      <dgm:prSet/>
      <dgm:spPr/>
      <dgm:t>
        <a:bodyPr/>
        <a:lstStyle/>
        <a:p>
          <a:endParaRPr lang="ru-RU"/>
        </a:p>
      </dgm:t>
    </dgm:pt>
    <dgm:pt modelId="{993CB689-4BF1-4945-9720-CA293D6F223C}" type="pres">
      <dgm:prSet presAssocID="{A0CF7815-D3FF-4577-9BB4-A26C5C5F6222}" presName="hierChild1" presStyleCnt="0">
        <dgm:presLayoutVars>
          <dgm:chPref val="1"/>
          <dgm:dir/>
          <dgm:animOne val="branch"/>
          <dgm:animLvl val="lvl"/>
          <dgm:resizeHandles/>
        </dgm:presLayoutVars>
      </dgm:prSet>
      <dgm:spPr/>
      <dgm:t>
        <a:bodyPr/>
        <a:lstStyle/>
        <a:p>
          <a:endParaRPr lang="ru-RU"/>
        </a:p>
      </dgm:t>
    </dgm:pt>
    <dgm:pt modelId="{95057F52-DD60-45EA-995D-86A0EBFDD494}" type="pres">
      <dgm:prSet presAssocID="{67FD6072-6D78-4BF6-9EC0-3C80DC9785F0}" presName="hierRoot1" presStyleCnt="0"/>
      <dgm:spPr/>
    </dgm:pt>
    <dgm:pt modelId="{DEBE1B68-7039-427D-AF1C-A8C8CDD9B1F1}" type="pres">
      <dgm:prSet presAssocID="{67FD6072-6D78-4BF6-9EC0-3C80DC9785F0}" presName="composite" presStyleCnt="0"/>
      <dgm:spPr/>
    </dgm:pt>
    <dgm:pt modelId="{46181652-8460-4586-8CAB-4D5878E8FF43}" type="pres">
      <dgm:prSet presAssocID="{67FD6072-6D78-4BF6-9EC0-3C80DC9785F0}" presName="background" presStyleLbl="node0" presStyleIdx="0" presStyleCnt="1"/>
      <dgm:spPr/>
    </dgm:pt>
    <dgm:pt modelId="{7366141C-0223-49DD-8338-B07F4F3416E4}" type="pres">
      <dgm:prSet presAssocID="{67FD6072-6D78-4BF6-9EC0-3C80DC9785F0}" presName="text" presStyleLbl="fgAcc0" presStyleIdx="0" presStyleCnt="1" custScaleX="899823" custScaleY="422757" custLinFactX="100000" custLinFactY="400000" custLinFactNeighborX="107486" custLinFactNeighborY="460089">
        <dgm:presLayoutVars>
          <dgm:chPref val="3"/>
        </dgm:presLayoutVars>
      </dgm:prSet>
      <dgm:spPr/>
      <dgm:t>
        <a:bodyPr/>
        <a:lstStyle/>
        <a:p>
          <a:endParaRPr lang="ru-RU"/>
        </a:p>
      </dgm:t>
    </dgm:pt>
    <dgm:pt modelId="{93E3FE84-0BBF-4F20-BCD5-43B9100C8BE5}" type="pres">
      <dgm:prSet presAssocID="{67FD6072-6D78-4BF6-9EC0-3C80DC9785F0}" presName="hierChild2" presStyleCnt="0"/>
      <dgm:spPr/>
    </dgm:pt>
    <dgm:pt modelId="{15170D84-3C58-4CE4-939F-74056BEBBC10}" type="pres">
      <dgm:prSet presAssocID="{BED353F7-FAB6-4699-A5CA-C2EB2108514C}" presName="Name10" presStyleLbl="parChTrans1D2" presStyleIdx="0" presStyleCnt="2"/>
      <dgm:spPr/>
      <dgm:t>
        <a:bodyPr/>
        <a:lstStyle/>
        <a:p>
          <a:endParaRPr lang="ru-RU"/>
        </a:p>
      </dgm:t>
    </dgm:pt>
    <dgm:pt modelId="{09EE9E9E-7EFD-457C-BC62-FF5536683482}" type="pres">
      <dgm:prSet presAssocID="{70020B20-61D3-42CA-96B5-CA8F691B1920}" presName="hierRoot2" presStyleCnt="0"/>
      <dgm:spPr/>
    </dgm:pt>
    <dgm:pt modelId="{4E49FC16-560B-404B-9C53-1CA5D91267D7}" type="pres">
      <dgm:prSet presAssocID="{70020B20-61D3-42CA-96B5-CA8F691B1920}" presName="composite2" presStyleCnt="0"/>
      <dgm:spPr/>
    </dgm:pt>
    <dgm:pt modelId="{E629E05F-468D-4C16-B8AE-2D3566103F1A}" type="pres">
      <dgm:prSet presAssocID="{70020B20-61D3-42CA-96B5-CA8F691B1920}" presName="background2" presStyleLbl="node2" presStyleIdx="0" presStyleCnt="2"/>
      <dgm:spPr/>
    </dgm:pt>
    <dgm:pt modelId="{633CA07B-E08C-4D21-9351-97BEFFA22367}" type="pres">
      <dgm:prSet presAssocID="{70020B20-61D3-42CA-96B5-CA8F691B1920}" presName="text2" presStyleLbl="fgAcc2" presStyleIdx="0" presStyleCnt="2" custScaleX="613162" custScaleY="448898" custLinFactY="237497" custLinFactNeighborX="-10195" custLinFactNeighborY="300000">
        <dgm:presLayoutVars>
          <dgm:chPref val="3"/>
        </dgm:presLayoutVars>
      </dgm:prSet>
      <dgm:spPr/>
      <dgm:t>
        <a:bodyPr/>
        <a:lstStyle/>
        <a:p>
          <a:endParaRPr lang="ru-RU"/>
        </a:p>
      </dgm:t>
    </dgm:pt>
    <dgm:pt modelId="{468D9D43-E349-4766-8D29-0C98AE880AE8}" type="pres">
      <dgm:prSet presAssocID="{70020B20-61D3-42CA-96B5-CA8F691B1920}" presName="hierChild3" presStyleCnt="0"/>
      <dgm:spPr/>
    </dgm:pt>
    <dgm:pt modelId="{9B767682-DB52-4CEE-8916-5D075E346198}" type="pres">
      <dgm:prSet presAssocID="{241B6EBA-ABD4-46FC-941C-400441C2AFA0}" presName="Name10" presStyleLbl="parChTrans1D2" presStyleIdx="1" presStyleCnt="2"/>
      <dgm:spPr/>
      <dgm:t>
        <a:bodyPr/>
        <a:lstStyle/>
        <a:p>
          <a:endParaRPr lang="ru-RU"/>
        </a:p>
      </dgm:t>
    </dgm:pt>
    <dgm:pt modelId="{C30E4732-EE9F-4D95-B5E3-063096379FED}" type="pres">
      <dgm:prSet presAssocID="{A16AD9A1-D9E0-40AD-B395-CD6858866560}" presName="hierRoot2" presStyleCnt="0"/>
      <dgm:spPr/>
    </dgm:pt>
    <dgm:pt modelId="{AB4A6D2D-400A-489E-BC94-150E8D437C35}" type="pres">
      <dgm:prSet presAssocID="{A16AD9A1-D9E0-40AD-B395-CD6858866560}" presName="composite2" presStyleCnt="0"/>
      <dgm:spPr/>
    </dgm:pt>
    <dgm:pt modelId="{72B0E1C4-89F9-4FBE-9513-CE6F402400EA}" type="pres">
      <dgm:prSet presAssocID="{A16AD9A1-D9E0-40AD-B395-CD6858866560}" presName="background2" presStyleLbl="node2" presStyleIdx="1" presStyleCnt="2"/>
      <dgm:spPr/>
    </dgm:pt>
    <dgm:pt modelId="{6A190F8F-A1BF-466C-BE66-BC85CFE7B7D4}" type="pres">
      <dgm:prSet presAssocID="{A16AD9A1-D9E0-40AD-B395-CD6858866560}" presName="text2" presStyleLbl="fgAcc2" presStyleIdx="1" presStyleCnt="2" custScaleX="660821" custScaleY="426129" custLinFactNeighborX="4595" custLinFactNeighborY="15650">
        <dgm:presLayoutVars>
          <dgm:chPref val="3"/>
        </dgm:presLayoutVars>
      </dgm:prSet>
      <dgm:spPr/>
      <dgm:t>
        <a:bodyPr/>
        <a:lstStyle/>
        <a:p>
          <a:endParaRPr lang="ru-RU"/>
        </a:p>
      </dgm:t>
    </dgm:pt>
    <dgm:pt modelId="{4DCF2EDD-2B78-4669-A50B-A54BECAEAFB5}" type="pres">
      <dgm:prSet presAssocID="{A16AD9A1-D9E0-40AD-B395-CD6858866560}" presName="hierChild3" presStyleCnt="0"/>
      <dgm:spPr/>
    </dgm:pt>
  </dgm:ptLst>
  <dgm:cxnLst>
    <dgm:cxn modelId="{553B311A-CB57-4630-85B5-5A18E80C23FD}" srcId="{A0CF7815-D3FF-4577-9BB4-A26C5C5F6222}" destId="{67FD6072-6D78-4BF6-9EC0-3C80DC9785F0}" srcOrd="0" destOrd="0" parTransId="{006A4337-8332-47A5-BE7E-0061A83CCCB6}" sibTransId="{8050A790-972C-40A0-97C7-04D8F8F3A0DD}"/>
    <dgm:cxn modelId="{B3385F71-758E-4649-B71D-3B9EB13A2DF3}" type="presOf" srcId="{BED353F7-FAB6-4699-A5CA-C2EB2108514C}" destId="{15170D84-3C58-4CE4-939F-74056BEBBC10}" srcOrd="0" destOrd="0" presId="urn:microsoft.com/office/officeart/2005/8/layout/hierarchy1"/>
    <dgm:cxn modelId="{17611E50-18CA-4030-B37E-E9A1A42D14C9}" type="presOf" srcId="{241B6EBA-ABD4-46FC-941C-400441C2AFA0}" destId="{9B767682-DB52-4CEE-8916-5D075E346198}" srcOrd="0" destOrd="0" presId="urn:microsoft.com/office/officeart/2005/8/layout/hierarchy1"/>
    <dgm:cxn modelId="{064CB217-8842-4975-B1E6-9714031C8479}" type="presOf" srcId="{A0CF7815-D3FF-4577-9BB4-A26C5C5F6222}" destId="{993CB689-4BF1-4945-9720-CA293D6F223C}" srcOrd="0" destOrd="0" presId="urn:microsoft.com/office/officeart/2005/8/layout/hierarchy1"/>
    <dgm:cxn modelId="{AC1B4B0D-E75D-48B0-A01F-5F0DAE00F3DC}" srcId="{67FD6072-6D78-4BF6-9EC0-3C80DC9785F0}" destId="{70020B20-61D3-42CA-96B5-CA8F691B1920}" srcOrd="0" destOrd="0" parTransId="{BED353F7-FAB6-4699-A5CA-C2EB2108514C}" sibTransId="{24957BB5-8368-4182-B8C1-F9656E790446}"/>
    <dgm:cxn modelId="{AACD8FA2-D199-4FFB-8084-2074A87545BD}" srcId="{67FD6072-6D78-4BF6-9EC0-3C80DC9785F0}" destId="{A16AD9A1-D9E0-40AD-B395-CD6858866560}" srcOrd="1" destOrd="0" parTransId="{241B6EBA-ABD4-46FC-941C-400441C2AFA0}" sibTransId="{99FB0FC0-C560-4A8E-BAC8-8ECFCCA8C823}"/>
    <dgm:cxn modelId="{0E9628DB-363F-4F28-BA51-8FEEC2DB7C2A}" type="presOf" srcId="{70020B20-61D3-42CA-96B5-CA8F691B1920}" destId="{633CA07B-E08C-4D21-9351-97BEFFA22367}" srcOrd="0" destOrd="0" presId="urn:microsoft.com/office/officeart/2005/8/layout/hierarchy1"/>
    <dgm:cxn modelId="{815F0E3C-D5B2-446B-9E8E-2F8239BF0C02}" type="presOf" srcId="{A16AD9A1-D9E0-40AD-B395-CD6858866560}" destId="{6A190F8F-A1BF-466C-BE66-BC85CFE7B7D4}" srcOrd="0" destOrd="0" presId="urn:microsoft.com/office/officeart/2005/8/layout/hierarchy1"/>
    <dgm:cxn modelId="{76728CA0-6EAB-4212-998C-97647CD730CA}" type="presOf" srcId="{67FD6072-6D78-4BF6-9EC0-3C80DC9785F0}" destId="{7366141C-0223-49DD-8338-B07F4F3416E4}" srcOrd="0" destOrd="0" presId="urn:microsoft.com/office/officeart/2005/8/layout/hierarchy1"/>
    <dgm:cxn modelId="{45965242-0485-4315-8BE8-BBD99EDF8996}" type="presParOf" srcId="{993CB689-4BF1-4945-9720-CA293D6F223C}" destId="{95057F52-DD60-45EA-995D-86A0EBFDD494}" srcOrd="0" destOrd="0" presId="urn:microsoft.com/office/officeart/2005/8/layout/hierarchy1"/>
    <dgm:cxn modelId="{D71B472A-CD51-4743-9926-C20926AA4104}" type="presParOf" srcId="{95057F52-DD60-45EA-995D-86A0EBFDD494}" destId="{DEBE1B68-7039-427D-AF1C-A8C8CDD9B1F1}" srcOrd="0" destOrd="0" presId="urn:microsoft.com/office/officeart/2005/8/layout/hierarchy1"/>
    <dgm:cxn modelId="{4210CDBD-4C33-4144-9213-1C55A1C28A43}" type="presParOf" srcId="{DEBE1B68-7039-427D-AF1C-A8C8CDD9B1F1}" destId="{46181652-8460-4586-8CAB-4D5878E8FF43}" srcOrd="0" destOrd="0" presId="urn:microsoft.com/office/officeart/2005/8/layout/hierarchy1"/>
    <dgm:cxn modelId="{81D7A00D-25D9-4044-BB6A-BEE4A3ADD493}" type="presParOf" srcId="{DEBE1B68-7039-427D-AF1C-A8C8CDD9B1F1}" destId="{7366141C-0223-49DD-8338-B07F4F3416E4}" srcOrd="1" destOrd="0" presId="urn:microsoft.com/office/officeart/2005/8/layout/hierarchy1"/>
    <dgm:cxn modelId="{526B1B48-7616-4724-B413-35095D94016F}" type="presParOf" srcId="{95057F52-DD60-45EA-995D-86A0EBFDD494}" destId="{93E3FE84-0BBF-4F20-BCD5-43B9100C8BE5}" srcOrd="1" destOrd="0" presId="urn:microsoft.com/office/officeart/2005/8/layout/hierarchy1"/>
    <dgm:cxn modelId="{41E9C1D7-58A5-4D1B-AB69-529422DE5AC6}" type="presParOf" srcId="{93E3FE84-0BBF-4F20-BCD5-43B9100C8BE5}" destId="{15170D84-3C58-4CE4-939F-74056BEBBC10}" srcOrd="0" destOrd="0" presId="urn:microsoft.com/office/officeart/2005/8/layout/hierarchy1"/>
    <dgm:cxn modelId="{87EF888E-AE6F-46D4-B11C-45C088F69F23}" type="presParOf" srcId="{93E3FE84-0BBF-4F20-BCD5-43B9100C8BE5}" destId="{09EE9E9E-7EFD-457C-BC62-FF5536683482}" srcOrd="1" destOrd="0" presId="urn:microsoft.com/office/officeart/2005/8/layout/hierarchy1"/>
    <dgm:cxn modelId="{10AB748F-75D9-4485-B07D-EFAA3FDC7EFA}" type="presParOf" srcId="{09EE9E9E-7EFD-457C-BC62-FF5536683482}" destId="{4E49FC16-560B-404B-9C53-1CA5D91267D7}" srcOrd="0" destOrd="0" presId="urn:microsoft.com/office/officeart/2005/8/layout/hierarchy1"/>
    <dgm:cxn modelId="{4D335ECF-359F-40F5-B2A9-256E0647E9D8}" type="presParOf" srcId="{4E49FC16-560B-404B-9C53-1CA5D91267D7}" destId="{E629E05F-468D-4C16-B8AE-2D3566103F1A}" srcOrd="0" destOrd="0" presId="urn:microsoft.com/office/officeart/2005/8/layout/hierarchy1"/>
    <dgm:cxn modelId="{2235E194-7EEB-4E98-9016-E051092E8B3F}" type="presParOf" srcId="{4E49FC16-560B-404B-9C53-1CA5D91267D7}" destId="{633CA07B-E08C-4D21-9351-97BEFFA22367}" srcOrd="1" destOrd="0" presId="urn:microsoft.com/office/officeart/2005/8/layout/hierarchy1"/>
    <dgm:cxn modelId="{03802397-04FF-44BE-BD50-8D19A23202B7}" type="presParOf" srcId="{09EE9E9E-7EFD-457C-BC62-FF5536683482}" destId="{468D9D43-E349-4766-8D29-0C98AE880AE8}" srcOrd="1" destOrd="0" presId="urn:microsoft.com/office/officeart/2005/8/layout/hierarchy1"/>
    <dgm:cxn modelId="{4E95B1B7-2C9C-40D2-A4FA-80A1AF67D2F3}" type="presParOf" srcId="{93E3FE84-0BBF-4F20-BCD5-43B9100C8BE5}" destId="{9B767682-DB52-4CEE-8916-5D075E346198}" srcOrd="2" destOrd="0" presId="urn:microsoft.com/office/officeart/2005/8/layout/hierarchy1"/>
    <dgm:cxn modelId="{21B63177-14A8-4CF3-89C8-2619823D175A}" type="presParOf" srcId="{93E3FE84-0BBF-4F20-BCD5-43B9100C8BE5}" destId="{C30E4732-EE9F-4D95-B5E3-063096379FED}" srcOrd="3" destOrd="0" presId="urn:microsoft.com/office/officeart/2005/8/layout/hierarchy1"/>
    <dgm:cxn modelId="{E73CF488-A52D-4FDC-9FEC-9BFCE4ADE97A}" type="presParOf" srcId="{C30E4732-EE9F-4D95-B5E3-063096379FED}" destId="{AB4A6D2D-400A-489E-BC94-150E8D437C35}" srcOrd="0" destOrd="0" presId="urn:microsoft.com/office/officeart/2005/8/layout/hierarchy1"/>
    <dgm:cxn modelId="{B0F49AF7-1305-4E27-9529-425063567E2F}" type="presParOf" srcId="{AB4A6D2D-400A-489E-BC94-150E8D437C35}" destId="{72B0E1C4-89F9-4FBE-9513-CE6F402400EA}" srcOrd="0" destOrd="0" presId="urn:microsoft.com/office/officeart/2005/8/layout/hierarchy1"/>
    <dgm:cxn modelId="{0626B57C-FFAC-4AC0-8D34-F786ACE98D41}" type="presParOf" srcId="{AB4A6D2D-400A-489E-BC94-150E8D437C35}" destId="{6A190F8F-A1BF-466C-BE66-BC85CFE7B7D4}" srcOrd="1" destOrd="0" presId="urn:microsoft.com/office/officeart/2005/8/layout/hierarchy1"/>
    <dgm:cxn modelId="{1584B97A-D7C5-427D-A7EC-EB2607426C4A}" type="presParOf" srcId="{C30E4732-EE9F-4D95-B5E3-063096379FED}" destId="{4DCF2EDD-2B78-4669-A50B-A54BECAEAF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D8737F-1BE0-482B-89B5-35C93135AA60}" type="doc">
      <dgm:prSet loTypeId="urn:microsoft.com/office/officeart/2005/8/layout/pyramid2" loCatId="list" qsTypeId="urn:microsoft.com/office/officeart/2005/8/quickstyle/3d7" qsCatId="3D" csTypeId="urn:microsoft.com/office/officeart/2005/8/colors/accent3_4" csCatId="accent3" phldr="1"/>
      <dgm:spPr/>
      <dgm:t>
        <a:bodyPr/>
        <a:lstStyle/>
        <a:p>
          <a:endParaRPr lang="ru-RU"/>
        </a:p>
      </dgm:t>
    </dgm:pt>
    <dgm:pt modelId="{58465117-91C0-4476-88EE-07BBDB463F49}">
      <dgm:prSet phldrT="[Текст]"/>
      <dgm:spPr/>
      <dgm:t>
        <a:bodyPr/>
        <a:lstStyle/>
        <a:p>
          <a:r>
            <a:rPr lang="ru-RU" dirty="0" smtClean="0"/>
            <a:t>Наглядно действующие</a:t>
          </a:r>
          <a:endParaRPr lang="ru-RU" dirty="0"/>
        </a:p>
      </dgm:t>
    </dgm:pt>
    <dgm:pt modelId="{6AABFF59-1BA1-4F2A-9E1F-6C2EDD2AD593}" type="parTrans" cxnId="{52A5673F-7B42-4DC6-B054-0371776AE017}">
      <dgm:prSet/>
      <dgm:spPr/>
      <dgm:t>
        <a:bodyPr/>
        <a:lstStyle/>
        <a:p>
          <a:endParaRPr lang="ru-RU"/>
        </a:p>
      </dgm:t>
    </dgm:pt>
    <dgm:pt modelId="{2672B8D4-2105-4795-8666-E049191555C9}" type="sibTrans" cxnId="{52A5673F-7B42-4DC6-B054-0371776AE017}">
      <dgm:prSet/>
      <dgm:spPr/>
      <dgm:t>
        <a:bodyPr/>
        <a:lstStyle/>
        <a:p>
          <a:endParaRPr lang="ru-RU"/>
        </a:p>
      </dgm:t>
    </dgm:pt>
    <dgm:pt modelId="{404673C3-A3E4-4EF2-A814-3C3C901CEA35}">
      <dgm:prSet phldrT="[Текст]"/>
      <dgm:spPr/>
      <dgm:t>
        <a:bodyPr/>
        <a:lstStyle/>
        <a:p>
          <a:r>
            <a:rPr lang="ru-RU" dirty="0" smtClean="0"/>
            <a:t>Печатные</a:t>
          </a:r>
          <a:endParaRPr lang="ru-RU" dirty="0"/>
        </a:p>
      </dgm:t>
    </dgm:pt>
    <dgm:pt modelId="{703561CB-9527-440C-83C8-EF49DA6C7476}" type="parTrans" cxnId="{80B79601-D01F-4C2A-9D45-D3355F1D1F2D}">
      <dgm:prSet/>
      <dgm:spPr/>
      <dgm:t>
        <a:bodyPr/>
        <a:lstStyle/>
        <a:p>
          <a:endParaRPr lang="ru-RU"/>
        </a:p>
      </dgm:t>
    </dgm:pt>
    <dgm:pt modelId="{4AD647AD-FB86-4980-BE7C-B020F42258C3}" type="sibTrans" cxnId="{80B79601-D01F-4C2A-9D45-D3355F1D1F2D}">
      <dgm:prSet/>
      <dgm:spPr/>
      <dgm:t>
        <a:bodyPr/>
        <a:lstStyle/>
        <a:p>
          <a:endParaRPr lang="ru-RU"/>
        </a:p>
      </dgm:t>
    </dgm:pt>
    <dgm:pt modelId="{BD9AAEBE-9D77-42D0-A55D-E6DBF8B011DD}">
      <dgm:prSet phldrT="[Текст]"/>
      <dgm:spPr/>
      <dgm:t>
        <a:bodyPr/>
        <a:lstStyle/>
        <a:p>
          <a:r>
            <a:rPr lang="ru-RU" dirty="0" smtClean="0"/>
            <a:t>Художественные произведения</a:t>
          </a:r>
          <a:endParaRPr lang="ru-RU" dirty="0"/>
        </a:p>
      </dgm:t>
    </dgm:pt>
    <dgm:pt modelId="{4E1FD8B9-5263-4106-8C8B-4C87764FFFB6}" type="parTrans" cxnId="{68C9B6E3-C745-4A3B-B29C-C83CDD627737}">
      <dgm:prSet/>
      <dgm:spPr/>
      <dgm:t>
        <a:bodyPr/>
        <a:lstStyle/>
        <a:p>
          <a:endParaRPr lang="ru-RU"/>
        </a:p>
      </dgm:t>
    </dgm:pt>
    <dgm:pt modelId="{25902143-3713-4D72-B8C0-BFBF286F82E3}" type="sibTrans" cxnId="{68C9B6E3-C745-4A3B-B29C-C83CDD627737}">
      <dgm:prSet/>
      <dgm:spPr/>
      <dgm:t>
        <a:bodyPr/>
        <a:lstStyle/>
        <a:p>
          <a:endParaRPr lang="ru-RU"/>
        </a:p>
      </dgm:t>
    </dgm:pt>
    <dgm:pt modelId="{3777F69A-5F5F-43F2-9EDA-9DF98E65E678}">
      <dgm:prSet phldrT="[Текст]"/>
      <dgm:spPr/>
      <dgm:t>
        <a:bodyPr/>
        <a:lstStyle/>
        <a:p>
          <a:r>
            <a:rPr lang="ru-RU" dirty="0" smtClean="0"/>
            <a:t>Устные</a:t>
          </a:r>
          <a:endParaRPr lang="ru-RU" dirty="0"/>
        </a:p>
      </dgm:t>
    </dgm:pt>
    <dgm:pt modelId="{96C727F5-9FA5-4F9B-908C-2DCD2131EEC8}" type="parTrans" cxnId="{8B449C8E-B9B7-41CB-A8EA-4BBA8CBC326F}">
      <dgm:prSet/>
      <dgm:spPr/>
    </dgm:pt>
    <dgm:pt modelId="{522773B2-2BD5-42DB-B448-9A0A841BB62A}" type="sibTrans" cxnId="{8B449C8E-B9B7-41CB-A8EA-4BBA8CBC326F}">
      <dgm:prSet/>
      <dgm:spPr/>
    </dgm:pt>
    <dgm:pt modelId="{2F5BE265-3A07-41C5-A691-39528EDE2BE4}" type="pres">
      <dgm:prSet presAssocID="{66D8737F-1BE0-482B-89B5-35C93135AA60}" presName="compositeShape" presStyleCnt="0">
        <dgm:presLayoutVars>
          <dgm:dir/>
          <dgm:resizeHandles/>
        </dgm:presLayoutVars>
      </dgm:prSet>
      <dgm:spPr/>
      <dgm:t>
        <a:bodyPr/>
        <a:lstStyle/>
        <a:p>
          <a:endParaRPr lang="ru-RU"/>
        </a:p>
      </dgm:t>
    </dgm:pt>
    <dgm:pt modelId="{7E5F8224-E834-4463-A4A7-4DF8813519F1}" type="pres">
      <dgm:prSet presAssocID="{66D8737F-1BE0-482B-89B5-35C93135AA60}" presName="pyramid" presStyleLbl="node1" presStyleIdx="0" presStyleCnt="1"/>
      <dgm:spPr/>
    </dgm:pt>
    <dgm:pt modelId="{43F54990-6167-43AD-A40E-D7B9E030CEB5}" type="pres">
      <dgm:prSet presAssocID="{66D8737F-1BE0-482B-89B5-35C93135AA60}" presName="theList" presStyleCnt="0"/>
      <dgm:spPr/>
    </dgm:pt>
    <dgm:pt modelId="{4B9FE537-78E4-4DB9-89AE-6A67B042FBF1}" type="pres">
      <dgm:prSet presAssocID="{58465117-91C0-4476-88EE-07BBDB463F49}" presName="aNode" presStyleLbl="fgAcc1" presStyleIdx="0" presStyleCnt="4">
        <dgm:presLayoutVars>
          <dgm:bulletEnabled val="1"/>
        </dgm:presLayoutVars>
      </dgm:prSet>
      <dgm:spPr/>
      <dgm:t>
        <a:bodyPr/>
        <a:lstStyle/>
        <a:p>
          <a:endParaRPr lang="ru-RU"/>
        </a:p>
      </dgm:t>
    </dgm:pt>
    <dgm:pt modelId="{22E668BC-439A-466C-A1E6-A3111BA15DE7}" type="pres">
      <dgm:prSet presAssocID="{58465117-91C0-4476-88EE-07BBDB463F49}" presName="aSpace" presStyleCnt="0"/>
      <dgm:spPr/>
    </dgm:pt>
    <dgm:pt modelId="{8D0E1875-772B-4E13-8FBD-DD2FFC66BE32}" type="pres">
      <dgm:prSet presAssocID="{404673C3-A3E4-4EF2-A814-3C3C901CEA35}" presName="aNode" presStyleLbl="fgAcc1" presStyleIdx="1" presStyleCnt="4">
        <dgm:presLayoutVars>
          <dgm:bulletEnabled val="1"/>
        </dgm:presLayoutVars>
      </dgm:prSet>
      <dgm:spPr/>
      <dgm:t>
        <a:bodyPr/>
        <a:lstStyle/>
        <a:p>
          <a:endParaRPr lang="ru-RU"/>
        </a:p>
      </dgm:t>
    </dgm:pt>
    <dgm:pt modelId="{364C021C-186E-4535-9149-65EFB068AB4C}" type="pres">
      <dgm:prSet presAssocID="{404673C3-A3E4-4EF2-A814-3C3C901CEA35}" presName="aSpace" presStyleCnt="0"/>
      <dgm:spPr/>
    </dgm:pt>
    <dgm:pt modelId="{D1254EA1-8041-4709-9BD2-8BB2A9E77628}" type="pres">
      <dgm:prSet presAssocID="{BD9AAEBE-9D77-42D0-A55D-E6DBF8B011DD}" presName="aNode" presStyleLbl="fgAcc1" presStyleIdx="2" presStyleCnt="4">
        <dgm:presLayoutVars>
          <dgm:bulletEnabled val="1"/>
        </dgm:presLayoutVars>
      </dgm:prSet>
      <dgm:spPr/>
      <dgm:t>
        <a:bodyPr/>
        <a:lstStyle/>
        <a:p>
          <a:endParaRPr lang="ru-RU"/>
        </a:p>
      </dgm:t>
    </dgm:pt>
    <dgm:pt modelId="{B5C54510-0EC7-47BD-9D88-98F1D02DC2DE}" type="pres">
      <dgm:prSet presAssocID="{BD9AAEBE-9D77-42D0-A55D-E6DBF8B011DD}" presName="aSpace" presStyleCnt="0"/>
      <dgm:spPr/>
    </dgm:pt>
    <dgm:pt modelId="{127B8940-7F2F-4205-ADEE-016340CE70BF}" type="pres">
      <dgm:prSet presAssocID="{3777F69A-5F5F-43F2-9EDA-9DF98E65E678}" presName="aNode" presStyleLbl="fgAcc1" presStyleIdx="3" presStyleCnt="4">
        <dgm:presLayoutVars>
          <dgm:bulletEnabled val="1"/>
        </dgm:presLayoutVars>
      </dgm:prSet>
      <dgm:spPr/>
      <dgm:t>
        <a:bodyPr/>
        <a:lstStyle/>
        <a:p>
          <a:endParaRPr lang="ru-RU"/>
        </a:p>
      </dgm:t>
    </dgm:pt>
    <dgm:pt modelId="{52791F28-AEB8-487F-8FE9-F05DCD873320}" type="pres">
      <dgm:prSet presAssocID="{3777F69A-5F5F-43F2-9EDA-9DF98E65E678}" presName="aSpace" presStyleCnt="0"/>
      <dgm:spPr/>
    </dgm:pt>
  </dgm:ptLst>
  <dgm:cxnLst>
    <dgm:cxn modelId="{68C9B6E3-C745-4A3B-B29C-C83CDD627737}" srcId="{66D8737F-1BE0-482B-89B5-35C93135AA60}" destId="{BD9AAEBE-9D77-42D0-A55D-E6DBF8B011DD}" srcOrd="2" destOrd="0" parTransId="{4E1FD8B9-5263-4106-8C8B-4C87764FFFB6}" sibTransId="{25902143-3713-4D72-B8C0-BFBF286F82E3}"/>
    <dgm:cxn modelId="{80B79601-D01F-4C2A-9D45-D3355F1D1F2D}" srcId="{66D8737F-1BE0-482B-89B5-35C93135AA60}" destId="{404673C3-A3E4-4EF2-A814-3C3C901CEA35}" srcOrd="1" destOrd="0" parTransId="{703561CB-9527-440C-83C8-EF49DA6C7476}" sibTransId="{4AD647AD-FB86-4980-BE7C-B020F42258C3}"/>
    <dgm:cxn modelId="{4547B65A-A488-41E3-BEF5-8A6B3D41BE8B}" type="presOf" srcId="{3777F69A-5F5F-43F2-9EDA-9DF98E65E678}" destId="{127B8940-7F2F-4205-ADEE-016340CE70BF}" srcOrd="0" destOrd="0" presId="urn:microsoft.com/office/officeart/2005/8/layout/pyramid2"/>
    <dgm:cxn modelId="{51C06F51-57F2-411D-AA5F-073113898A6E}" type="presOf" srcId="{BD9AAEBE-9D77-42D0-A55D-E6DBF8B011DD}" destId="{D1254EA1-8041-4709-9BD2-8BB2A9E77628}" srcOrd="0" destOrd="0" presId="urn:microsoft.com/office/officeart/2005/8/layout/pyramid2"/>
    <dgm:cxn modelId="{8B449C8E-B9B7-41CB-A8EA-4BBA8CBC326F}" srcId="{66D8737F-1BE0-482B-89B5-35C93135AA60}" destId="{3777F69A-5F5F-43F2-9EDA-9DF98E65E678}" srcOrd="3" destOrd="0" parTransId="{96C727F5-9FA5-4F9B-908C-2DCD2131EEC8}" sibTransId="{522773B2-2BD5-42DB-B448-9A0A841BB62A}"/>
    <dgm:cxn modelId="{64EECA13-53EF-4CAD-8FBC-C3676610F8F2}" type="presOf" srcId="{66D8737F-1BE0-482B-89B5-35C93135AA60}" destId="{2F5BE265-3A07-41C5-A691-39528EDE2BE4}" srcOrd="0" destOrd="0" presId="urn:microsoft.com/office/officeart/2005/8/layout/pyramid2"/>
    <dgm:cxn modelId="{C0F73E10-CAAA-42ED-8B73-86DA872F04C7}" type="presOf" srcId="{404673C3-A3E4-4EF2-A814-3C3C901CEA35}" destId="{8D0E1875-772B-4E13-8FBD-DD2FFC66BE32}" srcOrd="0" destOrd="0" presId="urn:microsoft.com/office/officeart/2005/8/layout/pyramid2"/>
    <dgm:cxn modelId="{52A5673F-7B42-4DC6-B054-0371776AE017}" srcId="{66D8737F-1BE0-482B-89B5-35C93135AA60}" destId="{58465117-91C0-4476-88EE-07BBDB463F49}" srcOrd="0" destOrd="0" parTransId="{6AABFF59-1BA1-4F2A-9E1F-6C2EDD2AD593}" sibTransId="{2672B8D4-2105-4795-8666-E049191555C9}"/>
    <dgm:cxn modelId="{25617864-F6C2-4606-9070-799F5BCA7547}" type="presOf" srcId="{58465117-91C0-4476-88EE-07BBDB463F49}" destId="{4B9FE537-78E4-4DB9-89AE-6A67B042FBF1}" srcOrd="0" destOrd="0" presId="urn:microsoft.com/office/officeart/2005/8/layout/pyramid2"/>
    <dgm:cxn modelId="{D83D4404-5E4B-42DC-936D-DEA5730EEE33}" type="presParOf" srcId="{2F5BE265-3A07-41C5-A691-39528EDE2BE4}" destId="{7E5F8224-E834-4463-A4A7-4DF8813519F1}" srcOrd="0" destOrd="0" presId="urn:microsoft.com/office/officeart/2005/8/layout/pyramid2"/>
    <dgm:cxn modelId="{563D5931-050C-4175-AC87-7108702F9EA9}" type="presParOf" srcId="{2F5BE265-3A07-41C5-A691-39528EDE2BE4}" destId="{43F54990-6167-43AD-A40E-D7B9E030CEB5}" srcOrd="1" destOrd="0" presId="urn:microsoft.com/office/officeart/2005/8/layout/pyramid2"/>
    <dgm:cxn modelId="{00B661EB-77E3-4220-AC12-B1858A18B527}" type="presParOf" srcId="{43F54990-6167-43AD-A40E-D7B9E030CEB5}" destId="{4B9FE537-78E4-4DB9-89AE-6A67B042FBF1}" srcOrd="0" destOrd="0" presId="urn:microsoft.com/office/officeart/2005/8/layout/pyramid2"/>
    <dgm:cxn modelId="{54D2FBF1-E015-420F-9F75-19216599ADF1}" type="presParOf" srcId="{43F54990-6167-43AD-A40E-D7B9E030CEB5}" destId="{22E668BC-439A-466C-A1E6-A3111BA15DE7}" srcOrd="1" destOrd="0" presId="urn:microsoft.com/office/officeart/2005/8/layout/pyramid2"/>
    <dgm:cxn modelId="{3AD56148-466D-4128-8D71-2ACCA8AB811A}" type="presParOf" srcId="{43F54990-6167-43AD-A40E-D7B9E030CEB5}" destId="{8D0E1875-772B-4E13-8FBD-DD2FFC66BE32}" srcOrd="2" destOrd="0" presId="urn:microsoft.com/office/officeart/2005/8/layout/pyramid2"/>
    <dgm:cxn modelId="{6A8FC712-30CA-4989-9189-DEA33EA731DE}" type="presParOf" srcId="{43F54990-6167-43AD-A40E-D7B9E030CEB5}" destId="{364C021C-186E-4535-9149-65EFB068AB4C}" srcOrd="3" destOrd="0" presId="urn:microsoft.com/office/officeart/2005/8/layout/pyramid2"/>
    <dgm:cxn modelId="{791E1893-BB2D-4D28-BC4F-452F754B4796}" type="presParOf" srcId="{43F54990-6167-43AD-A40E-D7B9E030CEB5}" destId="{D1254EA1-8041-4709-9BD2-8BB2A9E77628}" srcOrd="4" destOrd="0" presId="urn:microsoft.com/office/officeart/2005/8/layout/pyramid2"/>
    <dgm:cxn modelId="{597482CC-0CBF-49B4-A50D-7C80CA65ADE3}" type="presParOf" srcId="{43F54990-6167-43AD-A40E-D7B9E030CEB5}" destId="{B5C54510-0EC7-47BD-9D88-98F1D02DC2DE}" srcOrd="5" destOrd="0" presId="urn:microsoft.com/office/officeart/2005/8/layout/pyramid2"/>
    <dgm:cxn modelId="{1AD5121D-3615-409C-8CD2-095A50F79C53}" type="presParOf" srcId="{43F54990-6167-43AD-A40E-D7B9E030CEB5}" destId="{127B8940-7F2F-4205-ADEE-016340CE70BF}" srcOrd="6" destOrd="0" presId="urn:microsoft.com/office/officeart/2005/8/layout/pyramid2"/>
    <dgm:cxn modelId="{24CB11A4-22E7-4ACE-BCAC-0CEB5009864D}" type="presParOf" srcId="{43F54990-6167-43AD-A40E-D7B9E030CEB5}" destId="{52791F28-AEB8-487F-8FE9-F05DCD873320}"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8443A-AA06-4174-A089-83EAF654C8BF}">
      <dsp:nvSpPr>
        <dsp:cNvPr id="0" name=""/>
        <dsp:cNvSpPr/>
      </dsp:nvSpPr>
      <dsp:spPr>
        <a:xfrm>
          <a:off x="2800386" y="120415"/>
          <a:ext cx="2628826" cy="2655403"/>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Информационно – просветительские меры</a:t>
          </a:r>
          <a:endParaRPr lang="ru-RU" sz="1600" b="1" kern="1200" dirty="0">
            <a:latin typeface="Arial" pitchFamily="34" charset="0"/>
            <a:cs typeface="Arial" pitchFamily="34" charset="0"/>
          </a:endParaRPr>
        </a:p>
      </dsp:txBody>
      <dsp:txXfrm>
        <a:off x="3150896" y="585111"/>
        <a:ext cx="1927806" cy="1194931"/>
      </dsp:txXfrm>
    </dsp:sp>
    <dsp:sp modelId="{2309F88B-02C4-48CB-8D8E-B272147ADA7A}">
      <dsp:nvSpPr>
        <dsp:cNvPr id="0" name=""/>
        <dsp:cNvSpPr/>
      </dsp:nvSpPr>
      <dsp:spPr>
        <a:xfrm>
          <a:off x="3748954" y="1776720"/>
          <a:ext cx="2628826" cy="2628826"/>
        </a:xfrm>
        <a:prstGeom prst="ellipse">
          <a:avLst/>
        </a:prstGeom>
        <a:solidFill>
          <a:schemeClr val="accent5">
            <a:alpha val="50000"/>
            <a:hueOff val="-4966938"/>
            <a:satOff val="19906"/>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ru-RU" sz="1600" b="1" kern="1200" dirty="0" err="1" smtClean="0">
              <a:latin typeface="Arial" pitchFamily="34" charset="0"/>
              <a:cs typeface="Arial" pitchFamily="34" charset="0"/>
            </a:rPr>
            <a:t>Воспитатель-ные</a:t>
          </a:r>
          <a:r>
            <a:rPr lang="ru-RU" sz="1600" b="1" kern="1200" dirty="0" smtClean="0">
              <a:latin typeface="Arial" pitchFamily="34" charset="0"/>
              <a:cs typeface="Arial" pitchFamily="34" charset="0"/>
            </a:rPr>
            <a:t> меры</a:t>
          </a:r>
          <a:endParaRPr lang="ru-RU" sz="1600" b="1" kern="1200" dirty="0">
            <a:latin typeface="Arial" pitchFamily="34" charset="0"/>
            <a:cs typeface="Arial" pitchFamily="34" charset="0"/>
          </a:endParaRPr>
        </a:p>
      </dsp:txBody>
      <dsp:txXfrm>
        <a:off x="4552937" y="2455834"/>
        <a:ext cx="1577295" cy="1445854"/>
      </dsp:txXfrm>
    </dsp:sp>
    <dsp:sp modelId="{4D99AC4F-6AAB-465E-9F03-C598119EA714}">
      <dsp:nvSpPr>
        <dsp:cNvPr id="0" name=""/>
        <dsp:cNvSpPr/>
      </dsp:nvSpPr>
      <dsp:spPr>
        <a:xfrm>
          <a:off x="1851818" y="1776720"/>
          <a:ext cx="2628826" cy="2628826"/>
        </a:xfrm>
        <a:prstGeom prst="ellipse">
          <a:avLst/>
        </a:prstGeom>
        <a:solidFill>
          <a:schemeClr val="accent5">
            <a:alpha val="50000"/>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Профилактические </a:t>
          </a:r>
          <a:r>
            <a:rPr lang="ru-RU" sz="1600" b="1" kern="1200" dirty="0" smtClean="0">
              <a:latin typeface="Arial" pitchFamily="34" charset="0"/>
              <a:cs typeface="Arial" pitchFamily="34" charset="0"/>
            </a:rPr>
            <a:t>меры</a:t>
          </a:r>
          <a:endParaRPr lang="ru-RU" sz="1600" b="1" kern="1200" dirty="0">
            <a:latin typeface="Arial" pitchFamily="34" charset="0"/>
            <a:cs typeface="Arial" pitchFamily="34" charset="0"/>
          </a:endParaRPr>
        </a:p>
      </dsp:txBody>
      <dsp:txXfrm>
        <a:off x="2099366" y="2455834"/>
        <a:ext cx="1577295" cy="1445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67682-DB52-4CEE-8916-5D075E346198}">
      <dsp:nvSpPr>
        <dsp:cNvPr id="0" name=""/>
        <dsp:cNvSpPr/>
      </dsp:nvSpPr>
      <dsp:spPr>
        <a:xfrm>
          <a:off x="5920555" y="3342510"/>
          <a:ext cx="835544" cy="3116255"/>
        </a:xfrm>
        <a:custGeom>
          <a:avLst/>
          <a:gdLst/>
          <a:ahLst/>
          <a:cxnLst/>
          <a:rect l="0" t="0" r="0" b="0"/>
          <a:pathLst>
            <a:path>
              <a:moveTo>
                <a:pt x="0" y="3116255"/>
              </a:moveTo>
              <a:lnTo>
                <a:pt x="835544" y="0"/>
              </a:lnTo>
            </a:path>
          </a:pathLst>
        </a:custGeom>
        <a:noFill/>
        <a:ln w="25400" cap="flat" cmpd="sng" algn="ctr">
          <a:solidFill>
            <a:schemeClr val="accent3">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5170D84-3C58-4CE4-939F-74056BEBBC10}">
      <dsp:nvSpPr>
        <dsp:cNvPr id="0" name=""/>
        <dsp:cNvSpPr/>
      </dsp:nvSpPr>
      <dsp:spPr>
        <a:xfrm>
          <a:off x="2073972" y="4465710"/>
          <a:ext cx="3846582" cy="1993055"/>
        </a:xfrm>
        <a:custGeom>
          <a:avLst/>
          <a:gdLst/>
          <a:ahLst/>
          <a:cxnLst/>
          <a:rect l="0" t="0" r="0" b="0"/>
          <a:pathLst>
            <a:path>
              <a:moveTo>
                <a:pt x="3846582" y="1993055"/>
              </a:moveTo>
              <a:lnTo>
                <a:pt x="0" y="0"/>
              </a:lnTo>
            </a:path>
          </a:pathLst>
        </a:custGeom>
        <a:noFill/>
        <a:ln w="25400" cap="flat" cmpd="sng" algn="ctr">
          <a:solidFill>
            <a:schemeClr val="accent3">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6181652-8460-4586-8CAB-4D5878E8FF43}">
      <dsp:nvSpPr>
        <dsp:cNvPr id="0" name=""/>
        <dsp:cNvSpPr/>
      </dsp:nvSpPr>
      <dsp:spPr>
        <a:xfrm>
          <a:off x="2774798" y="4581773"/>
          <a:ext cx="6291513" cy="1876992"/>
        </a:xfrm>
        <a:prstGeom prst="roundRect">
          <a:avLst>
            <a:gd name="adj" fmla="val 10000"/>
          </a:avLst>
        </a:prstGeom>
        <a:solidFill>
          <a:schemeClr val="accent3">
            <a:alpha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366141C-0223-49DD-8338-B07F4F3416E4}">
      <dsp:nvSpPr>
        <dsp:cNvPr id="0" name=""/>
        <dsp:cNvSpPr/>
      </dsp:nvSpPr>
      <dsp:spPr>
        <a:xfrm>
          <a:off x="2852486" y="4655577"/>
          <a:ext cx="6291513" cy="1876992"/>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kern="1200" dirty="0" smtClean="0"/>
            <a:t>ПРОФИЛАКТИКА</a:t>
          </a:r>
          <a:endParaRPr lang="ru-RU" sz="3200" kern="1200" dirty="0"/>
        </a:p>
      </dsp:txBody>
      <dsp:txXfrm>
        <a:off x="2907461" y="4710552"/>
        <a:ext cx="6181563" cy="1767042"/>
      </dsp:txXfrm>
    </dsp:sp>
    <dsp:sp modelId="{E629E05F-468D-4C16-B8AE-2D3566103F1A}">
      <dsp:nvSpPr>
        <dsp:cNvPr id="0" name=""/>
        <dsp:cNvSpPr/>
      </dsp:nvSpPr>
      <dsp:spPr>
        <a:xfrm>
          <a:off x="-69625" y="4465710"/>
          <a:ext cx="4287195" cy="1993055"/>
        </a:xfrm>
        <a:prstGeom prst="roundRect">
          <a:avLst>
            <a:gd name="adj" fmla="val 10000"/>
          </a:avLst>
        </a:prstGeom>
        <a:solidFill>
          <a:schemeClr val="accent3">
            <a:alpha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33CA07B-E08C-4D21-9351-97BEFFA22367}">
      <dsp:nvSpPr>
        <dsp:cNvPr id="0" name=""/>
        <dsp:cNvSpPr/>
      </dsp:nvSpPr>
      <dsp:spPr>
        <a:xfrm>
          <a:off x="8063" y="4539514"/>
          <a:ext cx="4287195" cy="1993055"/>
        </a:xfrm>
        <a:prstGeom prst="roundRect">
          <a:avLst>
            <a:gd name="adj" fmla="val 10000"/>
          </a:avLst>
        </a:prstGeom>
        <a:solidFill>
          <a:schemeClr val="lt1">
            <a:alpha val="90000"/>
            <a:hueOff val="0"/>
            <a:satOff val="0"/>
            <a:lumOff val="0"/>
            <a:alphaOff val="0"/>
          </a:schemeClr>
        </a:solidFill>
        <a:ln w="9525" cap="flat" cmpd="sng" algn="ctr">
          <a:solidFill>
            <a:schemeClr val="accent3">
              <a:tint val="9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ru-RU" sz="3900" kern="1200" dirty="0" smtClean="0"/>
            <a:t>ИНДИВИДУЛЬНАЯ</a:t>
          </a:r>
          <a:endParaRPr lang="ru-RU" sz="3900" kern="1200" dirty="0"/>
        </a:p>
      </dsp:txBody>
      <dsp:txXfrm>
        <a:off x="66438" y="4597889"/>
        <a:ext cx="4170445" cy="1876305"/>
      </dsp:txXfrm>
    </dsp:sp>
    <dsp:sp modelId="{72B0E1C4-89F9-4FBE-9513-CE6F402400EA}">
      <dsp:nvSpPr>
        <dsp:cNvPr id="0" name=""/>
        <dsp:cNvSpPr/>
      </dsp:nvSpPr>
      <dsp:spPr>
        <a:xfrm>
          <a:off x="4445887" y="3342510"/>
          <a:ext cx="4620424" cy="1891963"/>
        </a:xfrm>
        <a:prstGeom prst="roundRect">
          <a:avLst>
            <a:gd name="adj" fmla="val 10000"/>
          </a:avLst>
        </a:prstGeom>
        <a:solidFill>
          <a:schemeClr val="accent3">
            <a:alpha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A190F8F-A1BF-466C-BE66-BC85CFE7B7D4}">
      <dsp:nvSpPr>
        <dsp:cNvPr id="0" name=""/>
        <dsp:cNvSpPr/>
      </dsp:nvSpPr>
      <dsp:spPr>
        <a:xfrm>
          <a:off x="4523575" y="3416314"/>
          <a:ext cx="4620424" cy="1891963"/>
        </a:xfrm>
        <a:prstGeom prst="roundRect">
          <a:avLst>
            <a:gd name="adj" fmla="val 10000"/>
          </a:avLst>
        </a:prstGeom>
        <a:solidFill>
          <a:schemeClr val="lt1">
            <a:alpha val="90000"/>
            <a:hueOff val="0"/>
            <a:satOff val="0"/>
            <a:lumOff val="0"/>
            <a:alphaOff val="0"/>
          </a:schemeClr>
        </a:solidFill>
        <a:ln w="9525" cap="flat" cmpd="sng" algn="ctr">
          <a:solidFill>
            <a:schemeClr val="accent3">
              <a:tint val="9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ru-RU" sz="3900" kern="1200" dirty="0" smtClean="0"/>
            <a:t>ОБЩЕСТВЕННАЯ</a:t>
          </a:r>
          <a:endParaRPr lang="ru-RU" sz="3900" kern="1200" dirty="0"/>
        </a:p>
      </dsp:txBody>
      <dsp:txXfrm>
        <a:off x="4578989" y="3471728"/>
        <a:ext cx="4509596" cy="1781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F8224-E834-4463-A4A7-4DF8813519F1}">
      <dsp:nvSpPr>
        <dsp:cNvPr id="0" name=""/>
        <dsp:cNvSpPr/>
      </dsp:nvSpPr>
      <dsp:spPr>
        <a:xfrm>
          <a:off x="0" y="0"/>
          <a:ext cx="5756434" cy="6072230"/>
        </a:xfrm>
        <a:prstGeom prst="triangle">
          <a:avLst/>
        </a:prstGeom>
        <a:solidFill>
          <a:schemeClr val="accent3">
            <a:shade val="5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B9FE537-78E4-4DB9-89AE-6A67B042FBF1}">
      <dsp:nvSpPr>
        <dsp:cNvPr id="0" name=""/>
        <dsp:cNvSpPr/>
      </dsp:nvSpPr>
      <dsp:spPr>
        <a:xfrm>
          <a:off x="2878217" y="607815"/>
          <a:ext cx="3741682" cy="1079244"/>
        </a:xfrm>
        <a:prstGeom prst="round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t>Наглядно действующие</a:t>
          </a:r>
          <a:endParaRPr lang="ru-RU" sz="2700" kern="1200" dirty="0"/>
        </a:p>
      </dsp:txBody>
      <dsp:txXfrm>
        <a:off x="2930901" y="660499"/>
        <a:ext cx="3636314" cy="973876"/>
      </dsp:txXfrm>
    </dsp:sp>
    <dsp:sp modelId="{8D0E1875-772B-4E13-8FBD-DD2FFC66BE32}">
      <dsp:nvSpPr>
        <dsp:cNvPr id="0" name=""/>
        <dsp:cNvSpPr/>
      </dsp:nvSpPr>
      <dsp:spPr>
        <a:xfrm>
          <a:off x="2878217" y="1821965"/>
          <a:ext cx="3741682" cy="1079244"/>
        </a:xfrm>
        <a:prstGeom prst="roundRect">
          <a:avLst/>
        </a:prstGeom>
        <a:solidFill>
          <a:schemeClr val="lt1">
            <a:alpha val="90000"/>
            <a:hueOff val="0"/>
            <a:satOff val="0"/>
            <a:lumOff val="0"/>
            <a:alphaOff val="0"/>
          </a:schemeClr>
        </a:solidFill>
        <a:ln w="9525" cap="flat" cmpd="sng" algn="ctr">
          <a:solidFill>
            <a:schemeClr val="accent3">
              <a:shade val="50000"/>
              <a:hueOff val="133778"/>
              <a:satOff val="-2135"/>
              <a:lumOff val="20553"/>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t>Печатные</a:t>
          </a:r>
          <a:endParaRPr lang="ru-RU" sz="2700" kern="1200" dirty="0"/>
        </a:p>
      </dsp:txBody>
      <dsp:txXfrm>
        <a:off x="2930901" y="1874649"/>
        <a:ext cx="3636314" cy="973876"/>
      </dsp:txXfrm>
    </dsp:sp>
    <dsp:sp modelId="{D1254EA1-8041-4709-9BD2-8BB2A9E77628}">
      <dsp:nvSpPr>
        <dsp:cNvPr id="0" name=""/>
        <dsp:cNvSpPr/>
      </dsp:nvSpPr>
      <dsp:spPr>
        <a:xfrm>
          <a:off x="2878217" y="3036115"/>
          <a:ext cx="3741682" cy="1079244"/>
        </a:xfrm>
        <a:prstGeom prst="roundRect">
          <a:avLst/>
        </a:prstGeom>
        <a:solidFill>
          <a:schemeClr val="lt1">
            <a:alpha val="90000"/>
            <a:hueOff val="0"/>
            <a:satOff val="0"/>
            <a:lumOff val="0"/>
            <a:alphaOff val="0"/>
          </a:schemeClr>
        </a:solidFill>
        <a:ln w="9525" cap="flat" cmpd="sng" algn="ctr">
          <a:solidFill>
            <a:schemeClr val="accent3">
              <a:shade val="50000"/>
              <a:hueOff val="267555"/>
              <a:satOff val="-4269"/>
              <a:lumOff val="41107"/>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t>Художественные произведения</a:t>
          </a:r>
          <a:endParaRPr lang="ru-RU" sz="2700" kern="1200" dirty="0"/>
        </a:p>
      </dsp:txBody>
      <dsp:txXfrm>
        <a:off x="2930901" y="3088799"/>
        <a:ext cx="3636314" cy="973876"/>
      </dsp:txXfrm>
    </dsp:sp>
    <dsp:sp modelId="{127B8940-7F2F-4205-ADEE-016340CE70BF}">
      <dsp:nvSpPr>
        <dsp:cNvPr id="0" name=""/>
        <dsp:cNvSpPr/>
      </dsp:nvSpPr>
      <dsp:spPr>
        <a:xfrm>
          <a:off x="2878217" y="4250264"/>
          <a:ext cx="3741682" cy="1079244"/>
        </a:xfrm>
        <a:prstGeom prst="roundRect">
          <a:avLst/>
        </a:prstGeom>
        <a:solidFill>
          <a:schemeClr val="lt1">
            <a:alpha val="90000"/>
            <a:hueOff val="0"/>
            <a:satOff val="0"/>
            <a:lumOff val="0"/>
            <a:alphaOff val="0"/>
          </a:schemeClr>
        </a:solidFill>
        <a:ln w="9525" cap="flat" cmpd="sng" algn="ctr">
          <a:solidFill>
            <a:schemeClr val="accent3">
              <a:shade val="50000"/>
              <a:hueOff val="133778"/>
              <a:satOff val="-2135"/>
              <a:lumOff val="20553"/>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t>Устные</a:t>
          </a:r>
          <a:endParaRPr lang="ru-RU" sz="2700" kern="1200" dirty="0"/>
        </a:p>
      </dsp:txBody>
      <dsp:txXfrm>
        <a:off x="2930901" y="4302948"/>
        <a:ext cx="3636314" cy="9738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074E543-2E0F-418A-A360-F9540033E0D4}" type="datetimeFigureOut">
              <a:rPr lang="ru-RU"/>
              <a:pPr>
                <a:defRPr/>
              </a:pPr>
              <a:t>13.10.2014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6AAEB49-6B39-4D7C-A794-686C5621AE2F}" type="slidenum">
              <a:rPr lang="ru-RU"/>
              <a:pPr>
                <a:defRPr/>
              </a:pPr>
              <a:t>‹#›</a:t>
            </a:fld>
            <a:endParaRPr lang="ru-RU"/>
          </a:p>
        </p:txBody>
      </p:sp>
    </p:spTree>
    <p:extLst>
      <p:ext uri="{BB962C8B-B14F-4D97-AF65-F5344CB8AC3E}">
        <p14:creationId xmlns:p14="http://schemas.microsoft.com/office/powerpoint/2010/main" val="2223405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83EB9DE-5E78-433C-8FE1-75C442FFF7A9}" type="datetime1">
              <a:rPr lang="ru-RU"/>
              <a:pPr>
                <a:defRPr/>
              </a:pPr>
              <a:t>13.10.2014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9EF529-1C35-42FF-8D08-CE1271A17D5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36DC19D-14A6-439B-A5DE-89C006020651}" type="datetime1">
              <a:rPr lang="ru-RU"/>
              <a:pPr>
                <a:defRPr/>
              </a:pPr>
              <a:t>13.10.2014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C5614DF-A24B-49DF-A69D-CBB74F67453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EF0AFBC-E6E6-4D16-AE69-3B7A6DA41085}" type="datetime1">
              <a:rPr lang="ru-RU"/>
              <a:pPr>
                <a:defRPr/>
              </a:pPr>
              <a:t>13.10.2014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D03607-AF2F-4D87-9210-712A7615DC4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12CA531-A39B-4424-BAE9-A0FA08FED0AE}" type="datetime1">
              <a:rPr lang="ru-RU"/>
              <a:pPr>
                <a:defRPr/>
              </a:pPr>
              <a:t>13.10.2014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80FB25-1EF0-4D35-AF0D-83C8039B383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73C9E8A-F6D3-408E-B503-56218EE125F5}" type="datetime1">
              <a:rPr lang="ru-RU"/>
              <a:pPr>
                <a:defRPr/>
              </a:pPr>
              <a:t>13.10.2014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6B5B3A1-1419-469A-A811-DA9CE68F9A6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03AF82E-7EC6-4E4D-9FAC-FFB8157CF447}" type="datetime1">
              <a:rPr lang="ru-RU"/>
              <a:pPr>
                <a:defRPr/>
              </a:pPr>
              <a:t>13.10.2014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A46E6D7-6B57-4216-917D-72BC50A6C8B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570BFC3-1EDD-4F97-B67B-232077287A9F}" type="datetime1">
              <a:rPr lang="ru-RU"/>
              <a:pPr>
                <a:defRPr/>
              </a:pPr>
              <a:t>13.10.2014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1577281-6B67-46FF-9268-88C30376308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3E678CD-895A-4ED5-8702-9456BABF24F1}" type="datetime1">
              <a:rPr lang="ru-RU"/>
              <a:pPr>
                <a:defRPr/>
              </a:pPr>
              <a:t>13.10.2014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A83D8B5-8833-4AA0-A44D-60C61109447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57DD169-00B3-40CE-97ED-ADBF45488169}" type="datetime1">
              <a:rPr lang="ru-RU"/>
              <a:pPr>
                <a:defRPr/>
              </a:pPr>
              <a:t>13.10.2014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4E1D015-97C2-45EF-9437-7EA175D3794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71A73CC-3B27-427A-9FFA-4AE3E3C64852}" type="datetime1">
              <a:rPr lang="ru-RU"/>
              <a:pPr>
                <a:defRPr/>
              </a:pPr>
              <a:t>13.10.2014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A551C3B-ADDB-4891-8248-87CACDDFCF1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CB5E56C-257F-4B8E-B7B1-7AC74737BE9A}" type="datetime1">
              <a:rPr lang="ru-RU"/>
              <a:pPr>
                <a:defRPr/>
              </a:pPr>
              <a:t>13.10.2014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5ABB194-620A-4F2D-83A8-A802A325ACB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AED5BDA-8F84-415D-A6C7-2051171B0CB5}" type="datetime1">
              <a:rPr lang="ru-RU"/>
              <a:pPr>
                <a:defRPr/>
              </a:pPr>
              <a:t>13.10.2014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8EB760A-4769-4BE7-9CF7-382D279B757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Загнутый угол 8"/>
          <p:cNvSpPr/>
          <p:nvPr/>
        </p:nvSpPr>
        <p:spPr>
          <a:xfrm>
            <a:off x="357158" y="285728"/>
            <a:ext cx="8501122" cy="6429420"/>
          </a:xfrm>
          <a:prstGeom prst="foldedCorner">
            <a:avLst/>
          </a:prstGeom>
          <a:no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53" name="Заголовок 1"/>
          <p:cNvSpPr>
            <a:spLocks noGrp="1"/>
          </p:cNvSpPr>
          <p:nvPr>
            <p:ph type="ctrTitle"/>
          </p:nvPr>
        </p:nvSpPr>
        <p:spPr>
          <a:xfrm>
            <a:off x="642938" y="2500313"/>
            <a:ext cx="7772400" cy="1470025"/>
          </a:xfrm>
        </p:spPr>
        <p:txBody>
          <a:bodyPr/>
          <a:lstStyle/>
          <a:p>
            <a:r>
              <a:rPr lang="ru-RU" b="1" dirty="0" smtClean="0">
                <a:solidFill>
                  <a:srgbClr val="002060"/>
                </a:solidFill>
              </a:rPr>
              <a:t>СОВМЕСТНАЯ РАБОТА СЕМЬИ И ШКОЛЫ ПО ПРОФИЛАКТИКЕ ВРЕДНЫХ ПРИВЫЧЕК </a:t>
            </a:r>
            <a:br>
              <a:rPr lang="ru-RU" b="1" dirty="0" smtClean="0">
                <a:solidFill>
                  <a:srgbClr val="002060"/>
                </a:solidFill>
              </a:rPr>
            </a:br>
            <a:r>
              <a:rPr lang="ru-RU" b="1" dirty="0" smtClean="0">
                <a:solidFill>
                  <a:srgbClr val="002060"/>
                </a:solidFill>
              </a:rPr>
              <a:t> У УЧАЩИХСЯ</a:t>
            </a:r>
          </a:p>
        </p:txBody>
      </p:sp>
      <p:pic>
        <p:nvPicPr>
          <p:cNvPr id="2054" name="Picture 2" descr="H:\Documents and Settings\Aida\Рабочий стол\Материалы для разработок , новые идеи\КАРТИНКИ СБОРНИК_ школьные\78.gif"/>
          <p:cNvPicPr>
            <a:picLocks noChangeAspect="1" noChangeArrowheads="1" noCrop="1"/>
          </p:cNvPicPr>
          <p:nvPr/>
        </p:nvPicPr>
        <p:blipFill>
          <a:blip r:embed="rId3" cstate="print"/>
          <a:srcRect/>
          <a:stretch>
            <a:fillRect/>
          </a:stretch>
        </p:blipFill>
        <p:spPr bwMode="auto">
          <a:xfrm>
            <a:off x="0" y="6000750"/>
            <a:ext cx="4714875" cy="619125"/>
          </a:xfrm>
          <a:prstGeom prst="rect">
            <a:avLst/>
          </a:prstGeom>
          <a:noFill/>
          <a:ln w="9525">
            <a:noFill/>
            <a:miter lim="800000"/>
            <a:headEnd/>
            <a:tailEnd/>
          </a:ln>
        </p:spPr>
      </p:pic>
      <p:pic>
        <p:nvPicPr>
          <p:cNvPr id="2055" name="Picture 2" descr="H:\Documents and Settings\Aida\Рабочий стол\Материалы для разработок , новые идеи\КАРТИНКИ СБОРНИК_ школьные\78.gif"/>
          <p:cNvPicPr>
            <a:picLocks noChangeAspect="1" noChangeArrowheads="1" noCrop="1"/>
          </p:cNvPicPr>
          <p:nvPr/>
        </p:nvPicPr>
        <p:blipFill>
          <a:blip r:embed="rId3" cstate="print"/>
          <a:srcRect/>
          <a:stretch>
            <a:fillRect/>
          </a:stretch>
        </p:blipFill>
        <p:spPr bwMode="auto">
          <a:xfrm>
            <a:off x="4643438" y="6000750"/>
            <a:ext cx="4500562"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t>Формируют потребность в здоровом образе жизни:</a:t>
            </a:r>
            <a:endParaRPr lang="ru-RU" sz="3600" b="1" dirty="0"/>
          </a:p>
        </p:txBody>
      </p:sp>
      <p:sp>
        <p:nvSpPr>
          <p:cNvPr id="3" name="Содержимое 2"/>
          <p:cNvSpPr>
            <a:spLocks noGrp="1"/>
          </p:cNvSpPr>
          <p:nvPr>
            <p:ph idx="1"/>
          </p:nvPr>
        </p:nvSpPr>
        <p:spPr>
          <a:xfrm>
            <a:off x="457200" y="1928802"/>
            <a:ext cx="8229600" cy="4197361"/>
          </a:xfrm>
        </p:spPr>
        <p:txBody>
          <a:bodyPr/>
          <a:lstStyle/>
          <a:p>
            <a:r>
              <a:rPr lang="ru-RU" sz="2800" dirty="0" smtClean="0"/>
              <a:t>Воспитание волевых качеств характера, </a:t>
            </a:r>
          </a:p>
          <a:p>
            <a:r>
              <a:rPr lang="ru-RU" sz="2800" dirty="0" smtClean="0"/>
              <a:t>просвещение, </a:t>
            </a:r>
          </a:p>
          <a:p>
            <a:r>
              <a:rPr lang="ru-RU" sz="2800" dirty="0" smtClean="0"/>
              <a:t>знание правовых основ охраны здоровья, правильное отношение к жизненным ценностям, </a:t>
            </a:r>
          </a:p>
          <a:p>
            <a:r>
              <a:rPr lang="ru-RU" sz="2800" dirty="0" smtClean="0"/>
              <a:t>формирование интереса к творческой, познавательной деятельности, </a:t>
            </a:r>
          </a:p>
          <a:p>
            <a:r>
              <a:rPr lang="ru-RU" sz="2800" dirty="0" smtClean="0"/>
              <a:t>создание условий для социального и профессионального самоопределения,</a:t>
            </a:r>
          </a:p>
          <a:p>
            <a:r>
              <a:rPr lang="ru-RU" sz="2800" dirty="0" smtClean="0"/>
              <a:t>профилактические меры</a:t>
            </a:r>
            <a:endParaRPr lang="ru-RU" sz="2800" dirty="0"/>
          </a:p>
        </p:txBody>
      </p:sp>
      <p:sp>
        <p:nvSpPr>
          <p:cNvPr id="4" name="Дата 3"/>
          <p:cNvSpPr>
            <a:spLocks noGrp="1"/>
          </p:cNvSpPr>
          <p:nvPr>
            <p:ph type="dt" sz="half" idx="10"/>
          </p:nvPr>
        </p:nvSpPr>
        <p:spPr/>
        <p:txBody>
          <a:bodyPr/>
          <a:lstStyle/>
          <a:p>
            <a:pPr>
              <a:defRPr/>
            </a:pPr>
            <a:fld id="{912CA531-A39B-4424-BAE9-A0FA08FED0AE}" type="datetime1">
              <a:rPr lang="ru-RU" smtClean="0"/>
              <a:pPr>
                <a:defRPr/>
              </a:pPr>
              <a:t>13.10.2014</a:t>
            </a:fld>
            <a:endParaRPr lang="ru-RU"/>
          </a:p>
        </p:txBody>
      </p:sp>
      <p:sp>
        <p:nvSpPr>
          <p:cNvPr id="5" name="Номер слайда 4"/>
          <p:cNvSpPr>
            <a:spLocks noGrp="1"/>
          </p:cNvSpPr>
          <p:nvPr>
            <p:ph type="sldNum" sz="quarter" idx="12"/>
          </p:nvPr>
        </p:nvSpPr>
        <p:spPr/>
        <p:txBody>
          <a:bodyPr/>
          <a:lstStyle/>
          <a:p>
            <a:pPr>
              <a:defRPr/>
            </a:pPr>
            <a:fld id="{BB80FB25-1EF0-4D35-AF0D-83C8039B3831}" type="slidenum">
              <a:rPr lang="ru-RU" smtClean="0"/>
              <a:pPr>
                <a:defRPr/>
              </a:pPr>
              <a:t>10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par>
                          <p:cTn id="23" fill="hold">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6" name="Содержимое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p:cNvSpPr>
            <a:spLocks noGrp="1"/>
          </p:cNvSpPr>
          <p:nvPr>
            <p:ph type="dt" sz="half" idx="10"/>
          </p:nvPr>
        </p:nvSpPr>
        <p:spPr/>
        <p:txBody>
          <a:bodyPr/>
          <a:lstStyle/>
          <a:p>
            <a:pPr>
              <a:defRPr/>
            </a:pPr>
            <a:fld id="{912CA531-A39B-4424-BAE9-A0FA08FED0AE}" type="datetime1">
              <a:rPr lang="ru-RU" smtClean="0"/>
              <a:pPr>
                <a:defRPr/>
              </a:pPr>
              <a:t>13.10.2014</a:t>
            </a:fld>
            <a:endParaRPr lang="ru-RU"/>
          </a:p>
        </p:txBody>
      </p:sp>
      <p:sp>
        <p:nvSpPr>
          <p:cNvPr id="5" name="Номер слайда 4"/>
          <p:cNvSpPr>
            <a:spLocks noGrp="1"/>
          </p:cNvSpPr>
          <p:nvPr>
            <p:ph type="sldNum" sz="quarter" idx="12"/>
          </p:nvPr>
        </p:nvSpPr>
        <p:spPr/>
        <p:txBody>
          <a:bodyPr/>
          <a:lstStyle/>
          <a:p>
            <a:pPr>
              <a:defRPr/>
            </a:pPr>
            <a:fld id="{BB80FB25-1EF0-4D35-AF0D-83C8039B3831}" type="slidenum">
              <a:rPr lang="ru-RU" smtClean="0"/>
              <a:pPr>
                <a:defRPr/>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4800" b="1" i="1" dirty="0" smtClean="0"/>
              <a:t>Профилактика</a:t>
            </a:r>
            <a:r>
              <a:rPr lang="ru-RU" dirty="0" smtClean="0"/>
              <a:t> - </a:t>
            </a:r>
            <a:endParaRPr lang="ru-RU" dirty="0"/>
          </a:p>
        </p:txBody>
      </p:sp>
      <p:sp>
        <p:nvSpPr>
          <p:cNvPr id="3" name="Содержимое 2"/>
          <p:cNvSpPr>
            <a:spLocks noGrp="1"/>
          </p:cNvSpPr>
          <p:nvPr>
            <p:ph idx="1"/>
          </p:nvPr>
        </p:nvSpPr>
        <p:spPr>
          <a:xfrm>
            <a:off x="457200" y="1857364"/>
            <a:ext cx="8229600" cy="4268799"/>
          </a:xfrm>
        </p:spPr>
        <p:txBody>
          <a:bodyPr/>
          <a:lstStyle/>
          <a:p>
            <a:pPr>
              <a:buNone/>
            </a:pPr>
            <a:r>
              <a:rPr lang="ru-RU" dirty="0" smtClean="0"/>
              <a:t>   - это целый комплекс мероприятий, которые направлены на то, чтобы обеспечить высокий уровень здоровья людей, их творческого долголетия, устранение причин заболеваний (например, предупреждение развития вредных привычек), создание лучших условий для труда, быта, отдыха и т. д. </a:t>
            </a:r>
            <a:endParaRPr lang="ru-RU" dirty="0"/>
          </a:p>
        </p:txBody>
      </p:sp>
      <p:sp>
        <p:nvSpPr>
          <p:cNvPr id="4" name="Дата 3"/>
          <p:cNvSpPr>
            <a:spLocks noGrp="1"/>
          </p:cNvSpPr>
          <p:nvPr>
            <p:ph type="dt" sz="half" idx="10"/>
          </p:nvPr>
        </p:nvSpPr>
        <p:spPr/>
        <p:txBody>
          <a:bodyPr/>
          <a:lstStyle/>
          <a:p>
            <a:pPr>
              <a:defRPr/>
            </a:pPr>
            <a:fld id="{912CA531-A39B-4424-BAE9-A0FA08FED0AE}" type="datetime1">
              <a:rPr lang="ru-RU" smtClean="0"/>
              <a:pPr>
                <a:defRPr/>
              </a:pPr>
              <a:t>13.10.2014</a:t>
            </a:fld>
            <a:endParaRPr lang="ru-RU"/>
          </a:p>
        </p:txBody>
      </p:sp>
      <p:sp>
        <p:nvSpPr>
          <p:cNvPr id="5" name="Номер слайда 4"/>
          <p:cNvSpPr>
            <a:spLocks noGrp="1"/>
          </p:cNvSpPr>
          <p:nvPr>
            <p:ph type="sldNum" sz="quarter" idx="12"/>
          </p:nvPr>
        </p:nvSpPr>
        <p:spPr/>
        <p:txBody>
          <a:bodyPr/>
          <a:lstStyle/>
          <a:p>
            <a:pPr>
              <a:defRPr/>
            </a:pPr>
            <a:fld id="{BB80FB25-1EF0-4D35-AF0D-83C8039B3831}" type="slidenum">
              <a:rPr lang="ru-RU" smtClean="0"/>
              <a:pPr>
                <a:defRPr/>
              </a:pPr>
              <a:t>12</a:t>
            </a:fld>
            <a:endParaRPr lang="ru-RU"/>
          </a:p>
        </p:txBody>
      </p:sp>
      <p:sp>
        <p:nvSpPr>
          <p:cNvPr id="6" name="Прямоугольник 5"/>
          <p:cNvSpPr/>
          <p:nvPr/>
        </p:nvSpPr>
        <p:spPr>
          <a:xfrm rot="19991424">
            <a:off x="146251" y="2565571"/>
            <a:ext cx="8626977"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smtClean="0">
                <a:ln w="11430"/>
                <a:solidFill>
                  <a:srgbClr val="FF0000"/>
                </a:solidFill>
                <a:effectLst>
                  <a:outerShdw blurRad="80000" dist="40000" dir="5040000" algn="tl">
                    <a:srgbClr val="000000">
                      <a:alpha val="30000"/>
                    </a:srgbClr>
                  </a:outerShdw>
                </a:effectLst>
              </a:rPr>
              <a:t>«ЛУЧШЕ НЕ НАЧИНАТЬ, </a:t>
            </a:r>
          </a:p>
          <a:p>
            <a:pPr algn="ctr"/>
            <a:r>
              <a:rPr lang="ru-RU" sz="5400" b="1" cap="none" spc="0" dirty="0" smtClean="0">
                <a:ln w="11430"/>
                <a:solidFill>
                  <a:srgbClr val="FF0000"/>
                </a:solidFill>
                <a:effectLst>
                  <a:outerShdw blurRad="80000" dist="40000" dir="5040000" algn="tl">
                    <a:srgbClr val="000000">
                      <a:alpha val="30000"/>
                    </a:srgbClr>
                  </a:outerShdw>
                </a:effectLst>
              </a:rPr>
              <a:t>ЧЕМ ПОТОМ БРОСАТЬ»</a:t>
            </a:r>
            <a:endParaRPr lang="ru-RU" sz="5400" b="1" cap="none" spc="0" dirty="0">
              <a:ln w="11430"/>
              <a:solidFill>
                <a:srgbClr val="FF0000"/>
              </a:solidFill>
              <a:effectLst>
                <a:outerShdw blurRad="80000" dist="40000" dir="5040000" algn="tl">
                  <a:srgbClr val="000000">
                    <a:alpha val="30000"/>
                  </a:srgbClr>
                </a:outerShdw>
              </a:effectLst>
            </a:endParaRPr>
          </a:p>
        </p:txBody>
      </p:sp>
      <p:graphicFrame>
        <p:nvGraphicFramePr>
          <p:cNvPr id="7" name="Схема 6"/>
          <p:cNvGraphicFramePr/>
          <p:nvPr>
            <p:extLst>
              <p:ext uri="{D42A27DB-BD31-4B8C-83A1-F6EECF244321}">
                <p14:modId xmlns:p14="http://schemas.microsoft.com/office/powerpoint/2010/main" val="1458778617"/>
              </p:ext>
            </p:extLst>
          </p:nvPr>
        </p:nvGraphicFramePr>
        <p:xfrm>
          <a:off x="0" y="0"/>
          <a:ext cx="9144000" cy="6532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6" grpId="0"/>
      <p:bldP spid="6" grpId="1"/>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857364"/>
            <a:ext cx="8229600" cy="4268799"/>
          </a:xfrm>
        </p:spPr>
        <p:txBody>
          <a:bodyPr/>
          <a:lstStyle/>
          <a:p>
            <a:pPr>
              <a:buNone/>
            </a:pPr>
            <a:r>
              <a:rPr lang="ru-RU" b="1" i="1" dirty="0" smtClean="0">
                <a:latin typeface="Arial" pitchFamily="34" charset="0"/>
                <a:cs typeface="Arial" pitchFamily="34" charset="0"/>
              </a:rPr>
              <a:t>  </a:t>
            </a:r>
            <a:r>
              <a:rPr lang="ru-RU" sz="2800" b="1" i="1" dirty="0" smtClean="0">
                <a:latin typeface="Arial" pitchFamily="34" charset="0"/>
                <a:cs typeface="Arial" pitchFamily="34" charset="0"/>
              </a:rPr>
              <a:t>«Подростковый возраст - </a:t>
            </a:r>
            <a:r>
              <a:rPr lang="ru-RU" sz="2800" b="1" i="1" dirty="0" err="1" smtClean="0">
                <a:latin typeface="Arial" pitchFamily="34" charset="0"/>
                <a:cs typeface="Arial" pitchFamily="34" charset="0"/>
              </a:rPr>
              <a:t>возраст</a:t>
            </a:r>
            <a:r>
              <a:rPr lang="ru-RU" sz="2800" b="1" i="1" dirty="0" smtClean="0">
                <a:latin typeface="Arial" pitchFamily="34" charset="0"/>
                <a:cs typeface="Arial" pitchFamily="34" charset="0"/>
              </a:rPr>
              <a:t> предельной искренности, идущей от стремления все пережить, все открыть, быть в согласии с самими собой, и - предельной неискренности, связанной с поиском себя через разные роли, стремлением себя проверить, испытать, скрываясь от других и самого себя»              </a:t>
            </a:r>
          </a:p>
          <a:p>
            <a:pPr>
              <a:buNone/>
            </a:pPr>
            <a:r>
              <a:rPr lang="ru-RU" sz="2800" b="1" i="1" dirty="0" smtClean="0">
                <a:latin typeface="Arial" pitchFamily="34" charset="0"/>
                <a:cs typeface="Arial" pitchFamily="34" charset="0"/>
              </a:rPr>
              <a:t>                                                 </a:t>
            </a:r>
            <a:r>
              <a:rPr lang="ru-RU" sz="2800" b="1" i="1" dirty="0" err="1" smtClean="0">
                <a:latin typeface="Arial" pitchFamily="34" charset="0"/>
                <a:cs typeface="Arial" pitchFamily="34" charset="0"/>
              </a:rPr>
              <a:t>Б.Заззо</a:t>
            </a:r>
            <a:endParaRPr lang="ru-RU" b="1" i="1" dirty="0">
              <a:latin typeface="Arial" pitchFamily="34" charset="0"/>
              <a:cs typeface="Arial" pitchFamily="34" charset="0"/>
            </a:endParaRPr>
          </a:p>
        </p:txBody>
      </p:sp>
      <p:sp>
        <p:nvSpPr>
          <p:cNvPr id="4" name="Дата 3"/>
          <p:cNvSpPr>
            <a:spLocks noGrp="1"/>
          </p:cNvSpPr>
          <p:nvPr>
            <p:ph type="dt" sz="half" idx="10"/>
          </p:nvPr>
        </p:nvSpPr>
        <p:spPr/>
        <p:txBody>
          <a:bodyPr/>
          <a:lstStyle/>
          <a:p>
            <a:pPr>
              <a:defRPr/>
            </a:pPr>
            <a:fld id="{912CA531-A39B-4424-BAE9-A0FA08FED0AE}" type="datetime1">
              <a:rPr lang="ru-RU" smtClean="0"/>
              <a:pPr>
                <a:defRPr/>
              </a:pPr>
              <a:t>13.10.2014</a:t>
            </a:fld>
            <a:endParaRPr lang="ru-RU"/>
          </a:p>
        </p:txBody>
      </p:sp>
      <p:sp>
        <p:nvSpPr>
          <p:cNvPr id="5" name="Номер слайда 4"/>
          <p:cNvSpPr>
            <a:spLocks noGrp="1"/>
          </p:cNvSpPr>
          <p:nvPr>
            <p:ph type="sldNum" sz="quarter" idx="12"/>
          </p:nvPr>
        </p:nvSpPr>
        <p:spPr/>
        <p:txBody>
          <a:bodyPr/>
          <a:lstStyle/>
          <a:p>
            <a:pPr>
              <a:defRPr/>
            </a:pPr>
            <a:fld id="{BB80FB25-1EF0-4D35-AF0D-83C8039B3831}" type="slidenum">
              <a:rPr lang="ru-RU" smtClean="0"/>
              <a:pPr>
                <a:defRPr/>
              </a:pPr>
              <a:t>13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lstStyle/>
          <a:p>
            <a:r>
              <a:rPr lang="ru-RU" sz="3600" b="1" dirty="0" smtClean="0">
                <a:latin typeface="Arial" pitchFamily="34" charset="0"/>
                <a:cs typeface="Arial" pitchFamily="34" charset="0"/>
              </a:rPr>
              <a:t>Пропаганда здорового и безопасного образа жизни должна быть наступательной и плановой</a:t>
            </a:r>
            <a:endParaRPr lang="ru-RU" sz="3600" b="1" dirty="0">
              <a:latin typeface="Arial" pitchFamily="34" charset="0"/>
              <a:cs typeface="Arial" pitchFamily="34" charset="0"/>
            </a:endParaRPr>
          </a:p>
        </p:txBody>
      </p:sp>
      <p:sp>
        <p:nvSpPr>
          <p:cNvPr id="3" name="Содержимое 2"/>
          <p:cNvSpPr>
            <a:spLocks noGrp="1"/>
          </p:cNvSpPr>
          <p:nvPr>
            <p:ph idx="1"/>
          </p:nvPr>
        </p:nvSpPr>
        <p:spPr>
          <a:xfrm>
            <a:off x="457200" y="1928802"/>
            <a:ext cx="8229600" cy="4197361"/>
          </a:xfrm>
        </p:spPr>
        <p:txBody>
          <a:bodyPr/>
          <a:lstStyle/>
          <a:p>
            <a:r>
              <a:rPr lang="ru-RU" sz="3600" b="1" dirty="0" smtClean="0">
                <a:latin typeface="Arial" pitchFamily="34" charset="0"/>
                <a:cs typeface="Arial" pitchFamily="34" charset="0"/>
              </a:rPr>
              <a:t>уровень разъяснительной работы – высоким</a:t>
            </a:r>
          </a:p>
          <a:p>
            <a:r>
              <a:rPr lang="ru-RU" sz="3600" b="1" dirty="0" smtClean="0">
                <a:latin typeface="Arial" pitchFamily="34" charset="0"/>
                <a:cs typeface="Arial" pitchFamily="34" charset="0"/>
              </a:rPr>
              <a:t>средства и формы самые разнообразные</a:t>
            </a:r>
            <a:endParaRPr lang="ru-RU" sz="3600" b="1" dirty="0">
              <a:latin typeface="Arial" pitchFamily="34" charset="0"/>
              <a:cs typeface="Arial" pitchFamily="34" charset="0"/>
            </a:endParaRPr>
          </a:p>
        </p:txBody>
      </p:sp>
      <p:sp>
        <p:nvSpPr>
          <p:cNvPr id="4" name="Дата 3"/>
          <p:cNvSpPr>
            <a:spLocks noGrp="1"/>
          </p:cNvSpPr>
          <p:nvPr>
            <p:ph type="dt" sz="half" idx="10"/>
          </p:nvPr>
        </p:nvSpPr>
        <p:spPr/>
        <p:txBody>
          <a:bodyPr/>
          <a:lstStyle/>
          <a:p>
            <a:pPr>
              <a:defRPr/>
            </a:pPr>
            <a:fld id="{912CA531-A39B-4424-BAE9-A0FA08FED0AE}" type="datetime1">
              <a:rPr lang="ru-RU" smtClean="0"/>
              <a:pPr>
                <a:defRPr/>
              </a:pPr>
              <a:t>13.10.2014</a:t>
            </a:fld>
            <a:endParaRPr lang="ru-RU"/>
          </a:p>
        </p:txBody>
      </p:sp>
      <p:sp>
        <p:nvSpPr>
          <p:cNvPr id="5" name="Номер слайда 4"/>
          <p:cNvSpPr>
            <a:spLocks noGrp="1"/>
          </p:cNvSpPr>
          <p:nvPr>
            <p:ph type="sldNum" sz="quarter" idx="12"/>
          </p:nvPr>
        </p:nvSpPr>
        <p:spPr/>
        <p:txBody>
          <a:bodyPr/>
          <a:lstStyle/>
          <a:p>
            <a:pPr>
              <a:defRPr/>
            </a:pPr>
            <a:fld id="{BB80FB25-1EF0-4D35-AF0D-83C8039B3831}" type="slidenum">
              <a:rPr lang="ru-RU" smtClean="0"/>
              <a:pPr>
                <a:defRPr/>
              </a:pPr>
              <a:t>14</a:t>
            </a:fld>
            <a:endParaRPr lang="ru-RU"/>
          </a:p>
        </p:txBody>
      </p:sp>
      <p:graphicFrame>
        <p:nvGraphicFramePr>
          <p:cNvPr id="6" name="Схема 5"/>
          <p:cNvGraphicFramePr/>
          <p:nvPr/>
        </p:nvGraphicFramePr>
        <p:xfrm>
          <a:off x="1524000" y="285728"/>
          <a:ext cx="6619900"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sh00119_1.jpg"/>
          <p:cNvPicPr>
            <a:picLocks noGrp="1" noChangeAspect="1"/>
          </p:cNvPicPr>
          <p:nvPr>
            <p:ph idx="1"/>
          </p:nvPr>
        </p:nvPicPr>
        <p:blipFill>
          <a:blip r:embed="rId2" cstate="print"/>
          <a:stretch>
            <a:fillRect/>
          </a:stretch>
        </p:blipFill>
        <p:spPr>
          <a:xfrm>
            <a:off x="0" y="0"/>
            <a:ext cx="9143999" cy="6858000"/>
          </a:xfrm>
        </p:spPr>
      </p:pic>
      <p:sp>
        <p:nvSpPr>
          <p:cNvPr id="4" name="Дата 3"/>
          <p:cNvSpPr>
            <a:spLocks noGrp="1"/>
          </p:cNvSpPr>
          <p:nvPr>
            <p:ph type="dt" sz="half" idx="10"/>
          </p:nvPr>
        </p:nvSpPr>
        <p:spPr/>
        <p:txBody>
          <a:bodyPr/>
          <a:lstStyle/>
          <a:p>
            <a:pPr>
              <a:defRPr/>
            </a:pPr>
            <a:fld id="{912CA531-A39B-4424-BAE9-A0FA08FED0AE}" type="datetime1">
              <a:rPr lang="ru-RU" smtClean="0"/>
              <a:pPr>
                <a:defRPr/>
              </a:pPr>
              <a:t>13.10.2014</a:t>
            </a:fld>
            <a:endParaRPr lang="ru-RU"/>
          </a:p>
        </p:txBody>
      </p:sp>
      <p:sp>
        <p:nvSpPr>
          <p:cNvPr id="5" name="Номер слайда 4"/>
          <p:cNvSpPr>
            <a:spLocks noGrp="1"/>
          </p:cNvSpPr>
          <p:nvPr>
            <p:ph type="sldNum" sz="quarter" idx="12"/>
          </p:nvPr>
        </p:nvSpPr>
        <p:spPr/>
        <p:txBody>
          <a:bodyPr/>
          <a:lstStyle/>
          <a:p>
            <a:pPr>
              <a:defRPr/>
            </a:pPr>
            <a:fld id="{BB80FB25-1EF0-4D35-AF0D-83C8039B3831}" type="slidenum">
              <a:rPr lang="ru-RU" smtClean="0"/>
              <a:pPr>
                <a:defRPr/>
              </a:pPr>
              <a:t>15</a:t>
            </a:fld>
            <a:endParaRPr lang="ru-RU"/>
          </a:p>
        </p:txBody>
      </p:sp>
      <p:pic>
        <p:nvPicPr>
          <p:cNvPr id="7" name="Рисунок 6" descr="sh00119_2.jpg"/>
          <p:cNvPicPr>
            <a:picLocks noChangeAspect="1"/>
          </p:cNvPicPr>
          <p:nvPr/>
        </p:nvPicPr>
        <p:blipFill>
          <a:blip r:embed="rId3" cstate="print"/>
          <a:stretch>
            <a:fillRect/>
          </a:stretch>
        </p:blipFill>
        <p:spPr>
          <a:xfrm>
            <a:off x="0" y="0"/>
            <a:ext cx="9144000" cy="6858000"/>
          </a:xfrm>
          <a:prstGeom prst="rect">
            <a:avLst/>
          </a:prstGeom>
        </p:spPr>
      </p:pic>
      <p:pic>
        <p:nvPicPr>
          <p:cNvPr id="8" name="Рисунок 7" descr="sh00119_3.jpg"/>
          <p:cNvPicPr>
            <a:picLocks noChangeAspect="1"/>
          </p:cNvPicPr>
          <p:nvPr/>
        </p:nvPicPr>
        <p:blipFill>
          <a:blip r:embed="rId4"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857364"/>
            <a:ext cx="8229600" cy="4268799"/>
          </a:xfrm>
        </p:spPr>
        <p:txBody>
          <a:bodyPr/>
          <a:lstStyle/>
          <a:p>
            <a:pPr>
              <a:buNone/>
            </a:pPr>
            <a:r>
              <a:rPr lang="ru-RU" sz="5400" dirty="0" smtClean="0">
                <a:latin typeface="Monotype Corsiva" pitchFamily="66" charset="0"/>
              </a:rPr>
              <a:t>« Освобождение от этого страшного зла будет эпохой в жизни человечества»</a:t>
            </a:r>
          </a:p>
          <a:p>
            <a:pPr>
              <a:buNone/>
            </a:pPr>
            <a:r>
              <a:rPr lang="ru-RU" sz="5400" dirty="0" smtClean="0">
                <a:latin typeface="Monotype Corsiva" pitchFamily="66" charset="0"/>
              </a:rPr>
              <a:t>                             Л.Н.Толстой</a:t>
            </a:r>
            <a:endParaRPr lang="ru-RU" sz="5400" dirty="0">
              <a:latin typeface="Monotype Corsiva" pitchFamily="66" charset="0"/>
            </a:endParaRPr>
          </a:p>
        </p:txBody>
      </p:sp>
      <p:sp>
        <p:nvSpPr>
          <p:cNvPr id="4" name="Дата 3"/>
          <p:cNvSpPr>
            <a:spLocks noGrp="1"/>
          </p:cNvSpPr>
          <p:nvPr>
            <p:ph type="dt" sz="half" idx="10"/>
          </p:nvPr>
        </p:nvSpPr>
        <p:spPr/>
        <p:txBody>
          <a:bodyPr/>
          <a:lstStyle/>
          <a:p>
            <a:pPr>
              <a:defRPr/>
            </a:pPr>
            <a:fld id="{912CA531-A39B-4424-BAE9-A0FA08FED0AE}" type="datetime1">
              <a:rPr lang="ru-RU" smtClean="0"/>
              <a:pPr>
                <a:defRPr/>
              </a:pPr>
              <a:t>13.10.2014</a:t>
            </a:fld>
            <a:endParaRPr lang="ru-RU"/>
          </a:p>
        </p:txBody>
      </p:sp>
      <p:sp>
        <p:nvSpPr>
          <p:cNvPr id="5" name="Номер слайда 4"/>
          <p:cNvSpPr>
            <a:spLocks noGrp="1"/>
          </p:cNvSpPr>
          <p:nvPr>
            <p:ph type="sldNum" sz="quarter" idx="12"/>
          </p:nvPr>
        </p:nvSpPr>
        <p:spPr/>
        <p:txBody>
          <a:bodyPr/>
          <a:lstStyle/>
          <a:p>
            <a:pPr>
              <a:defRPr/>
            </a:pPr>
            <a:fld id="{BB80FB25-1EF0-4D35-AF0D-83C8039B3831}" type="slidenum">
              <a:rPr lang="ru-RU" smtClean="0"/>
              <a:pPr>
                <a:defRPr/>
              </a:pPr>
              <a:t>16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r>
              <a:rPr lang="ru-RU" b="1" dirty="0" smtClean="0"/>
              <a:t>Что значит быть здоровым для ребенка?</a:t>
            </a:r>
          </a:p>
        </p:txBody>
      </p:sp>
      <p:sp>
        <p:nvSpPr>
          <p:cNvPr id="3075" name="Содержимое 2"/>
          <p:cNvSpPr>
            <a:spLocks noGrp="1"/>
          </p:cNvSpPr>
          <p:nvPr>
            <p:ph idx="1"/>
          </p:nvPr>
        </p:nvSpPr>
        <p:spPr/>
        <p:txBody>
          <a:bodyPr/>
          <a:lstStyle/>
          <a:p>
            <a:pPr>
              <a:buNone/>
            </a:pPr>
            <a:r>
              <a:rPr lang="ru-RU" dirty="0" smtClean="0"/>
              <a:t>   </a:t>
            </a:r>
          </a:p>
          <a:p>
            <a:pPr>
              <a:buNone/>
            </a:pPr>
            <a:r>
              <a:rPr lang="ru-RU" sz="3600" b="1" dirty="0" smtClean="0"/>
              <a:t>   </a:t>
            </a:r>
            <a:r>
              <a:rPr lang="ru-RU" sz="3600" b="1" i="1" dirty="0" smtClean="0"/>
              <a:t>ЗДОРОВЬЕ</a:t>
            </a:r>
            <a:r>
              <a:rPr lang="ru-RU" i="1" dirty="0" smtClean="0"/>
              <a:t> – СОСТОЯНИЕ ПОЛНОГО СОЦИАЛЬНОГО И ДУХОВНОГО БЛАГОПОЛУЧИЯ</a:t>
            </a:r>
          </a:p>
        </p:txBody>
      </p:sp>
      <p:sp>
        <p:nvSpPr>
          <p:cNvPr id="4" name="Дата 3"/>
          <p:cNvSpPr>
            <a:spLocks noGrp="1"/>
          </p:cNvSpPr>
          <p:nvPr>
            <p:ph type="dt" sz="quarter" idx="10"/>
          </p:nvPr>
        </p:nvSpPr>
        <p:spPr/>
        <p:txBody>
          <a:bodyPr/>
          <a:lstStyle/>
          <a:p>
            <a:pPr>
              <a:defRPr/>
            </a:pPr>
            <a:fld id="{B85777EC-C98E-4267-9983-7C5347BCE7EC}" type="datetime1">
              <a:rPr lang="ru-RU"/>
              <a:pPr>
                <a:defRPr/>
              </a:pPr>
              <a:t>13.10.2014</a:t>
            </a:fld>
            <a:endParaRPr lang="ru-RU"/>
          </a:p>
        </p:txBody>
      </p:sp>
      <p:sp>
        <p:nvSpPr>
          <p:cNvPr id="5" name="Номер слайда 4"/>
          <p:cNvSpPr>
            <a:spLocks noGrp="1"/>
          </p:cNvSpPr>
          <p:nvPr>
            <p:ph type="sldNum" sz="quarter" idx="12"/>
          </p:nvPr>
        </p:nvSpPr>
        <p:spPr/>
        <p:txBody>
          <a:bodyPr/>
          <a:lstStyle/>
          <a:p>
            <a:pPr>
              <a:defRPr/>
            </a:pPr>
            <a:fld id="{67928E5E-EC66-453C-BC1C-654D605B9793}" type="slidenum">
              <a:rPr lang="ru-RU"/>
              <a:pPr>
                <a:defRPr/>
              </a:pPr>
              <a:t>2</a:t>
            </a:fld>
            <a:endParaRPr lang="ru-RU"/>
          </a:p>
        </p:txBody>
      </p:sp>
      <p:sp>
        <p:nvSpPr>
          <p:cNvPr id="6" name="Скругленный прямоугольник 5"/>
          <p:cNvSpPr/>
          <p:nvPr/>
        </p:nvSpPr>
        <p:spPr>
          <a:xfrm>
            <a:off x="714348" y="1928802"/>
            <a:ext cx="7715304" cy="4429156"/>
          </a:xfrm>
          <a:prstGeom prst="roundRect">
            <a:avLst/>
          </a:prstGeom>
          <a:solidFill>
            <a:srgbClr val="92D05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charset="0"/>
              <a:buChar char="•"/>
            </a:pPr>
            <a:r>
              <a:rPr lang="ru-RU" sz="2800" b="1" dirty="0" smtClean="0">
                <a:solidFill>
                  <a:srgbClr val="0070C0"/>
                </a:solidFill>
              </a:rPr>
              <a:t>развивать </a:t>
            </a:r>
            <a:r>
              <a:rPr lang="ru-RU" sz="2800" b="1" dirty="0">
                <a:solidFill>
                  <a:srgbClr val="0070C0"/>
                </a:solidFill>
              </a:rPr>
              <a:t>в гармонии свои физические и духовные силы</a:t>
            </a:r>
            <a:r>
              <a:rPr lang="ru-RU" sz="2800" b="1" dirty="0" smtClean="0">
                <a:solidFill>
                  <a:srgbClr val="0070C0"/>
                </a:solidFill>
              </a:rPr>
              <a:t>,</a:t>
            </a:r>
          </a:p>
          <a:p>
            <a:pPr algn="ctr">
              <a:buFont typeface="Arial" charset="0"/>
              <a:buChar char="•"/>
            </a:pPr>
            <a:r>
              <a:rPr lang="ru-RU" sz="2800" b="1" dirty="0" smtClean="0">
                <a:solidFill>
                  <a:srgbClr val="0070C0"/>
                </a:solidFill>
              </a:rPr>
              <a:t> </a:t>
            </a:r>
            <a:r>
              <a:rPr lang="ru-RU" sz="2800" b="1" dirty="0">
                <a:solidFill>
                  <a:srgbClr val="0070C0"/>
                </a:solidFill>
              </a:rPr>
              <a:t>обладать выносливостью и уравновешенностью</a:t>
            </a:r>
            <a:r>
              <a:rPr lang="ru-RU" sz="2800" b="1" dirty="0" smtClean="0">
                <a:solidFill>
                  <a:srgbClr val="0070C0"/>
                </a:solidFill>
              </a:rPr>
              <a:t>,</a:t>
            </a:r>
          </a:p>
          <a:p>
            <a:pPr algn="ctr">
              <a:buFont typeface="Arial" charset="0"/>
              <a:buChar char="•"/>
            </a:pPr>
            <a:r>
              <a:rPr lang="ru-RU" sz="2800" b="1" dirty="0" smtClean="0">
                <a:solidFill>
                  <a:srgbClr val="0070C0"/>
                </a:solidFill>
              </a:rPr>
              <a:t> </a:t>
            </a:r>
            <a:r>
              <a:rPr lang="ru-RU" sz="2800" b="1" dirty="0">
                <a:solidFill>
                  <a:srgbClr val="0070C0"/>
                </a:solidFill>
              </a:rPr>
              <a:t>уметь противостоять действию как </a:t>
            </a:r>
            <a:r>
              <a:rPr lang="ru-RU" sz="2800" b="1" dirty="0" smtClean="0">
                <a:solidFill>
                  <a:srgbClr val="0070C0"/>
                </a:solidFill>
              </a:rPr>
              <a:t>неблагоприятных </a:t>
            </a:r>
            <a:r>
              <a:rPr lang="ru-RU" sz="2800" b="1" dirty="0">
                <a:solidFill>
                  <a:srgbClr val="0070C0"/>
                </a:solidFill>
              </a:rPr>
              <a:t>факторов внешней среды, так и своего внутреннего мира.</a:t>
            </a:r>
          </a:p>
          <a:p>
            <a:pPr algn="ct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p:cTn id="7"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07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07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fill="hold"/>
                                        <p:tgtEl>
                                          <p:spTgt spid="3074"/>
                                        </p:tgtEl>
                                        <p:attrNameLst>
                                          <p:attrName>ppt_w</p:attrName>
                                        </p:attrNameLst>
                                      </p:cBhvr>
                                      <p:tavLst>
                                        <p:tav tm="0">
                                          <p:val>
                                            <p:fltVal val="0"/>
                                          </p:val>
                                        </p:tav>
                                        <p:tav tm="100000">
                                          <p:val>
                                            <p:strVal val="#ppt_w"/>
                                          </p:val>
                                        </p:tav>
                                      </p:tavLst>
                                    </p:anim>
                                    <p:anim calcmode="lin" valueType="num">
                                      <p:cBhvr>
                                        <p:cTn id="15" dur="500" fill="hold"/>
                                        <p:tgtEl>
                                          <p:spTgt spid="3074"/>
                                        </p:tgtEl>
                                        <p:attrNameLst>
                                          <p:attrName>ppt_h</p:attrName>
                                        </p:attrNameLst>
                                      </p:cBhvr>
                                      <p:tavLst>
                                        <p:tav tm="0">
                                          <p:val>
                                            <p:fltVal val="0"/>
                                          </p:val>
                                        </p:tav>
                                        <p:tav tm="100000">
                                          <p:val>
                                            <p:strVal val="#ppt_h"/>
                                          </p:val>
                                        </p:tav>
                                      </p:tavLst>
                                    </p:anim>
                                    <p:animEffect transition="in" filter="fade">
                                      <p:cBhvr>
                                        <p:cTn id="16" dur="500"/>
                                        <p:tgtEl>
                                          <p:spTgt spid="3074"/>
                                        </p:tgtEl>
                                      </p:cBhvr>
                                    </p:animEffect>
                                  </p:childTnLst>
                                </p:cTn>
                              </p:par>
                              <p:par>
                                <p:cTn id="17" presetID="1" presetClass="exit" presetSubtype="0" fill="hold" grpId="0" nodeType="withEffect">
                                  <p:stCondLst>
                                    <p:cond delay="0"/>
                                  </p:stCondLst>
                                  <p:childTnLst>
                                    <p:set>
                                      <p:cBhvr>
                                        <p:cTn id="18" dur="1" fill="hold">
                                          <p:stCondLst>
                                            <p:cond delay="0"/>
                                          </p:stCondLst>
                                        </p:cTn>
                                        <p:tgtEl>
                                          <p:spTgt spid="3075">
                                            <p:txEl>
                                              <p:pRg st="0" end="0"/>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075">
                                            <p:txEl>
                                              <p:pRg st="1" end="1"/>
                                            </p:txEl>
                                          </p:spTgt>
                                        </p:tgtEl>
                                        <p:attrNameLst>
                                          <p:attrName>style.visibility</p:attrName>
                                        </p:attrNameLst>
                                      </p:cBhvr>
                                      <p:to>
                                        <p:strVal val="hidden"/>
                                      </p:to>
                                    </p:se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ТИПЫ СЕМЕЙ</a:t>
            </a:r>
            <a:endParaRPr lang="ru-RU" b="1" dirty="0"/>
          </a:p>
        </p:txBody>
      </p:sp>
      <p:sp>
        <p:nvSpPr>
          <p:cNvPr id="3" name="Содержимое 2"/>
          <p:cNvSpPr>
            <a:spLocks noGrp="1"/>
          </p:cNvSpPr>
          <p:nvPr>
            <p:ph idx="1"/>
          </p:nvPr>
        </p:nvSpPr>
        <p:spPr>
          <a:xfrm>
            <a:off x="457200" y="2071678"/>
            <a:ext cx="8229600" cy="4054485"/>
          </a:xfrm>
        </p:spPr>
        <p:txBody>
          <a:bodyPr/>
          <a:lstStyle/>
          <a:p>
            <a:pPr algn="ctr"/>
            <a:r>
              <a:rPr lang="ru-RU" sz="3600" b="1" i="1" dirty="0" smtClean="0"/>
              <a:t>ПАТРИАРХАЛЬНАЯ (традиционная)</a:t>
            </a:r>
          </a:p>
          <a:p>
            <a:pPr algn="ctr"/>
            <a:r>
              <a:rPr lang="ru-RU" sz="3600" b="1" i="1" dirty="0" smtClean="0"/>
              <a:t>НУКЛЕАРНАЯ</a:t>
            </a:r>
          </a:p>
          <a:p>
            <a:pPr algn="ctr"/>
            <a:r>
              <a:rPr lang="ru-RU" sz="3600" b="1" i="1" dirty="0" smtClean="0"/>
              <a:t>НЕПОЛНАЯ</a:t>
            </a:r>
          </a:p>
          <a:p>
            <a:pPr algn="ctr"/>
            <a:r>
              <a:rPr lang="ru-RU" sz="3600" b="1" i="1" dirty="0" smtClean="0"/>
              <a:t>МАТЕРИНСКАЯ ( внебрачная)</a:t>
            </a:r>
            <a:endParaRPr lang="ru-RU" b="1" i="1" dirty="0"/>
          </a:p>
        </p:txBody>
      </p:sp>
      <p:sp>
        <p:nvSpPr>
          <p:cNvPr id="4" name="Дата 3"/>
          <p:cNvSpPr>
            <a:spLocks noGrp="1"/>
          </p:cNvSpPr>
          <p:nvPr>
            <p:ph type="dt" sz="half" idx="10"/>
          </p:nvPr>
        </p:nvSpPr>
        <p:spPr/>
        <p:txBody>
          <a:bodyPr/>
          <a:lstStyle/>
          <a:p>
            <a:pPr>
              <a:defRPr/>
            </a:pPr>
            <a:fld id="{912CA531-A39B-4424-BAE9-A0FA08FED0AE}" type="datetime1">
              <a:rPr lang="ru-RU" smtClean="0"/>
              <a:pPr>
                <a:defRPr/>
              </a:pPr>
              <a:t>13.10.2014</a:t>
            </a:fld>
            <a:endParaRPr lang="ru-RU"/>
          </a:p>
        </p:txBody>
      </p:sp>
      <p:sp>
        <p:nvSpPr>
          <p:cNvPr id="5" name="Номер слайда 4"/>
          <p:cNvSpPr>
            <a:spLocks noGrp="1"/>
          </p:cNvSpPr>
          <p:nvPr>
            <p:ph type="sldNum" sz="quarter" idx="12"/>
          </p:nvPr>
        </p:nvSpPr>
        <p:spPr/>
        <p:txBody>
          <a:bodyPr/>
          <a:lstStyle/>
          <a:p>
            <a:pPr>
              <a:defRPr/>
            </a:pPr>
            <a:fld id="{BB80FB25-1EF0-4D35-AF0D-83C8039B3831}" type="slidenum">
              <a:rPr lang="ru-RU" smtClean="0"/>
              <a:pPr>
                <a:defRPr/>
              </a:pPr>
              <a:t>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857364"/>
            <a:ext cx="8229600" cy="4268799"/>
          </a:xfrm>
        </p:spPr>
        <p:txBody>
          <a:bodyPr/>
          <a:lstStyle/>
          <a:p>
            <a:r>
              <a:rPr lang="ru-RU" b="1" dirty="0" smtClean="0">
                <a:latin typeface="Arial" pitchFamily="34" charset="0"/>
                <a:cs typeface="Arial" pitchFamily="34" charset="0"/>
              </a:rPr>
              <a:t>Воспитательный потенциал семьи – совокупность материальных, национальных, психологических, духовных, эмоциональных возможностей семьи в воспитании детей, определяемых ее особенностями (типом, структурой, традициями и др.)</a:t>
            </a:r>
          </a:p>
          <a:p>
            <a:endParaRPr lang="ru-RU" dirty="0"/>
          </a:p>
        </p:txBody>
      </p:sp>
      <p:sp>
        <p:nvSpPr>
          <p:cNvPr id="4" name="Дата 3"/>
          <p:cNvSpPr>
            <a:spLocks noGrp="1"/>
          </p:cNvSpPr>
          <p:nvPr>
            <p:ph type="dt" sz="half" idx="10"/>
          </p:nvPr>
        </p:nvSpPr>
        <p:spPr/>
        <p:txBody>
          <a:bodyPr/>
          <a:lstStyle/>
          <a:p>
            <a:pPr>
              <a:defRPr/>
            </a:pPr>
            <a:fld id="{912CA531-A39B-4424-BAE9-A0FA08FED0AE}" type="datetime1">
              <a:rPr lang="ru-RU" smtClean="0"/>
              <a:pPr>
                <a:defRPr/>
              </a:pPr>
              <a:t>13.10.2014</a:t>
            </a:fld>
            <a:endParaRPr lang="ru-RU"/>
          </a:p>
        </p:txBody>
      </p:sp>
      <p:sp>
        <p:nvSpPr>
          <p:cNvPr id="5" name="Номер слайда 4"/>
          <p:cNvSpPr>
            <a:spLocks noGrp="1"/>
          </p:cNvSpPr>
          <p:nvPr>
            <p:ph type="sldNum" sz="quarter" idx="12"/>
          </p:nvPr>
        </p:nvSpPr>
        <p:spPr/>
        <p:txBody>
          <a:bodyPr/>
          <a:lstStyle/>
          <a:p>
            <a:pPr>
              <a:defRPr/>
            </a:pPr>
            <a:fld id="{BB80FB25-1EF0-4D35-AF0D-83C8039B3831}" type="slidenum">
              <a:rPr lang="ru-RU" smtClean="0"/>
              <a:pPr>
                <a:defRPr/>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latin typeface="Arial" pitchFamily="34" charset="0"/>
                <a:cs typeface="Arial" pitchFamily="34" charset="0"/>
              </a:rPr>
              <a:t>Особенности семейного воспитания</a:t>
            </a:r>
            <a:endParaRPr lang="ru-RU" sz="3200" b="1" dirty="0">
              <a:latin typeface="Arial" pitchFamily="34" charset="0"/>
              <a:cs typeface="Arial" pitchFamily="34" charset="0"/>
            </a:endParaRPr>
          </a:p>
        </p:txBody>
      </p:sp>
      <p:sp>
        <p:nvSpPr>
          <p:cNvPr id="3" name="Содержимое 2"/>
          <p:cNvSpPr>
            <a:spLocks noGrp="1"/>
          </p:cNvSpPr>
          <p:nvPr>
            <p:ph idx="1"/>
          </p:nvPr>
        </p:nvSpPr>
        <p:spPr/>
        <p:txBody>
          <a:bodyPr/>
          <a:lstStyle/>
          <a:p>
            <a:r>
              <a:rPr lang="ru-RU" sz="2000" b="1" i="1" dirty="0" smtClean="0"/>
              <a:t>органическая связь с жизнедеятельностью ребенка</a:t>
            </a:r>
            <a:r>
              <a:rPr lang="ru-RU" sz="2000" dirty="0" smtClean="0"/>
              <a:t>;</a:t>
            </a:r>
          </a:p>
          <a:p>
            <a:r>
              <a:rPr lang="ru-RU" sz="2000" b="1" i="1" dirty="0" smtClean="0"/>
              <a:t>непрерывность и длительность воздействия;</a:t>
            </a:r>
          </a:p>
          <a:p>
            <a:r>
              <a:rPr lang="ru-RU" sz="2000" b="1" i="1" dirty="0" smtClean="0"/>
              <a:t>многократность и противоречивость воспитательного воздействия;</a:t>
            </a:r>
          </a:p>
          <a:p>
            <a:r>
              <a:rPr lang="ru-RU" sz="2000" b="1" i="1" dirty="0" smtClean="0"/>
              <a:t>интимность, естественность, многогранность и непосредственность общения на основе чувства родства, любви, доверия, взаимной ответственности;</a:t>
            </a:r>
          </a:p>
          <a:p>
            <a:r>
              <a:rPr lang="ru-RU" sz="2000" b="1" i="1" dirty="0" smtClean="0"/>
              <a:t>относительная замкнутость;</a:t>
            </a:r>
          </a:p>
          <a:p>
            <a:r>
              <a:rPr lang="ru-RU" sz="2000" b="1" i="1" dirty="0" smtClean="0"/>
              <a:t>общение и взаимодействие людей разного возраста с разными интересами и профессиональной деятельностью (семья как дифференцированная социальная группа);</a:t>
            </a:r>
          </a:p>
          <a:p>
            <a:r>
              <a:rPr lang="ru-RU" sz="2000" b="1" i="1" dirty="0" smtClean="0"/>
              <a:t>взаимная направленность формирующих воздействий</a:t>
            </a:r>
            <a:endParaRPr lang="ru-RU" sz="2000" b="1" i="1" dirty="0"/>
          </a:p>
        </p:txBody>
      </p:sp>
      <p:sp>
        <p:nvSpPr>
          <p:cNvPr id="5" name="Номер слайда 4"/>
          <p:cNvSpPr>
            <a:spLocks noGrp="1"/>
          </p:cNvSpPr>
          <p:nvPr>
            <p:ph type="sldNum" sz="quarter" idx="12"/>
          </p:nvPr>
        </p:nvSpPr>
        <p:spPr/>
        <p:txBody>
          <a:bodyPr/>
          <a:lstStyle/>
          <a:p>
            <a:pPr>
              <a:defRPr/>
            </a:pPr>
            <a:fld id="{BB80FB25-1EF0-4D35-AF0D-83C8039B3831}" type="slidenum">
              <a:rPr lang="ru-RU" smtClean="0"/>
              <a:pPr>
                <a:defRPr/>
              </a:pPr>
              <a:t>5</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53"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par>
                          <p:cTn id="40" fill="hold">
                            <p:stCondLst>
                              <p:cond delay="3000"/>
                            </p:stCondLst>
                            <p:childTnLst>
                              <p:par>
                                <p:cTn id="41" presetID="53"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latin typeface="Arial" pitchFamily="34" charset="0"/>
                <a:cs typeface="Arial" pitchFamily="34" charset="0"/>
              </a:rPr>
              <a:t>Негативные факторы семейного воспитания</a:t>
            </a:r>
            <a:endParaRPr lang="ru-RU" sz="2800" b="1" dirty="0">
              <a:latin typeface="Arial" pitchFamily="34" charset="0"/>
              <a:cs typeface="Arial" pitchFamily="34" charset="0"/>
            </a:endParaRPr>
          </a:p>
        </p:txBody>
      </p:sp>
      <p:sp>
        <p:nvSpPr>
          <p:cNvPr id="3" name="Содержимое 2"/>
          <p:cNvSpPr>
            <a:spLocks noGrp="1"/>
          </p:cNvSpPr>
          <p:nvPr>
            <p:ph idx="1"/>
          </p:nvPr>
        </p:nvSpPr>
        <p:spPr>
          <a:xfrm>
            <a:off x="457200" y="1785926"/>
            <a:ext cx="8229600" cy="4340237"/>
          </a:xfrm>
        </p:spPr>
        <p:txBody>
          <a:bodyPr/>
          <a:lstStyle/>
          <a:p>
            <a:r>
              <a:rPr lang="ru-RU" sz="2400" b="1" i="1" dirty="0" smtClean="0"/>
              <a:t>безнравственность, аморальный стиль и тон отношений;</a:t>
            </a:r>
          </a:p>
          <a:p>
            <a:r>
              <a:rPr lang="ru-RU" sz="2400" b="1" i="1" dirty="0" smtClean="0"/>
              <a:t>авторитаризм и безграничный либерализм;</a:t>
            </a:r>
          </a:p>
          <a:p>
            <a:r>
              <a:rPr lang="ru-RU" sz="2400" b="1" i="1" dirty="0" err="1" smtClean="0"/>
              <a:t>бездуховность</a:t>
            </a:r>
            <a:r>
              <a:rPr lang="ru-RU" sz="2400" b="1" i="1" dirty="0" smtClean="0"/>
              <a:t> родителей;</a:t>
            </a:r>
          </a:p>
          <a:p>
            <a:r>
              <a:rPr lang="ru-RU" sz="2400" b="1" i="1" dirty="0" smtClean="0"/>
              <a:t>неразвитость родительских чувств;</a:t>
            </a:r>
          </a:p>
          <a:p>
            <a:r>
              <a:rPr lang="ru-RU" sz="2400" b="1" i="1" dirty="0" smtClean="0"/>
              <a:t>отсутствие нормального психологического климата;</a:t>
            </a:r>
          </a:p>
          <a:p>
            <a:r>
              <a:rPr lang="ru-RU" sz="2400" b="1" i="1" dirty="0" smtClean="0"/>
              <a:t>преобладание материальных ценностей;</a:t>
            </a:r>
          </a:p>
          <a:p>
            <a:r>
              <a:rPr lang="ru-RU" sz="2400" b="1" i="1" dirty="0" smtClean="0"/>
              <a:t>фанатизм в любых его проявлениях;</a:t>
            </a:r>
          </a:p>
          <a:p>
            <a:r>
              <a:rPr lang="ru-RU" sz="2400" b="1" i="1" dirty="0" smtClean="0"/>
              <a:t>противоправное (криминальное) поведение взрослых;</a:t>
            </a:r>
          </a:p>
          <a:p>
            <a:r>
              <a:rPr lang="ru-RU" sz="2400" b="1" i="1" dirty="0" smtClean="0"/>
              <a:t>отсутствие психолого-педагогических знаний у взрослых членов семьи</a:t>
            </a:r>
            <a:endParaRPr lang="ru-RU" sz="2400" b="1" i="1" dirty="0"/>
          </a:p>
        </p:txBody>
      </p:sp>
      <p:sp>
        <p:nvSpPr>
          <p:cNvPr id="4" name="Дата 3"/>
          <p:cNvSpPr>
            <a:spLocks noGrp="1"/>
          </p:cNvSpPr>
          <p:nvPr>
            <p:ph type="dt" sz="half" idx="10"/>
          </p:nvPr>
        </p:nvSpPr>
        <p:spPr/>
        <p:txBody>
          <a:bodyPr/>
          <a:lstStyle/>
          <a:p>
            <a:pPr>
              <a:defRPr/>
            </a:pPr>
            <a:fld id="{912CA531-A39B-4424-BAE9-A0FA08FED0AE}" type="datetime1">
              <a:rPr lang="ru-RU" smtClean="0"/>
              <a:pPr>
                <a:defRPr/>
              </a:pPr>
              <a:t>13.10.2014</a:t>
            </a:fld>
            <a:endParaRPr lang="ru-RU"/>
          </a:p>
        </p:txBody>
      </p:sp>
      <p:sp>
        <p:nvSpPr>
          <p:cNvPr id="5" name="Номер слайда 4"/>
          <p:cNvSpPr>
            <a:spLocks noGrp="1"/>
          </p:cNvSpPr>
          <p:nvPr>
            <p:ph type="sldNum" sz="quarter" idx="12"/>
          </p:nvPr>
        </p:nvSpPr>
        <p:spPr/>
        <p:txBody>
          <a:bodyPr/>
          <a:lstStyle/>
          <a:p>
            <a:pPr>
              <a:defRPr/>
            </a:pPr>
            <a:fld id="{BB80FB25-1EF0-4D35-AF0D-83C8039B3831}" type="slidenum">
              <a:rPr lang="ru-RU" smtClean="0"/>
              <a:pPr>
                <a:defRPr/>
              </a:pPr>
              <a:t>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53"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par>
                          <p:cTn id="40" fill="hold">
                            <p:stCondLst>
                              <p:cond delay="3000"/>
                            </p:stCondLst>
                            <p:childTnLst>
                              <p:par>
                                <p:cTn id="41" presetID="53"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par>
                          <p:cTn id="52" fill="hold">
                            <p:stCondLst>
                              <p:cond delay="4000"/>
                            </p:stCondLst>
                            <p:childTnLst>
                              <p:par>
                                <p:cTn id="53" presetID="53" presetClass="entr" presetSubtype="0" fill="hold"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b="1" dirty="0" smtClean="0">
                <a:latin typeface="Arial" pitchFamily="34" charset="0"/>
                <a:cs typeface="Arial" pitchFamily="34" charset="0"/>
              </a:rPr>
              <a:t>Семья – школа жизни и труда.</a:t>
            </a:r>
          </a:p>
          <a:p>
            <a:r>
              <a:rPr lang="ru-RU" b="1" dirty="0" smtClean="0">
                <a:latin typeface="Arial" pitchFamily="34" charset="0"/>
                <a:cs typeface="Arial" pitchFamily="34" charset="0"/>
              </a:rPr>
              <a:t>Семья воспитывает ребенка всем образом своей жизни.</a:t>
            </a:r>
          </a:p>
          <a:p>
            <a:r>
              <a:rPr lang="ru-RU" b="1" dirty="0" smtClean="0">
                <a:latin typeface="Arial" pitchFamily="34" charset="0"/>
                <a:cs typeface="Arial" pitchFamily="34" charset="0"/>
              </a:rPr>
              <a:t>Нормальная семья – это лучший залог предупреждения пьянства, алкоголизма и </a:t>
            </a:r>
            <a:r>
              <a:rPr lang="ru-RU" b="1" dirty="0" err="1" smtClean="0">
                <a:latin typeface="Arial" pitchFamily="34" charset="0"/>
                <a:cs typeface="Arial" pitchFamily="34" charset="0"/>
              </a:rPr>
              <a:t>табакокурения</a:t>
            </a:r>
            <a:r>
              <a:rPr lang="ru-RU" b="1" dirty="0" smtClean="0">
                <a:latin typeface="Arial" pitchFamily="34" charset="0"/>
                <a:cs typeface="Arial" pitchFamily="34" charset="0"/>
              </a:rPr>
              <a:t>.</a:t>
            </a:r>
          </a:p>
          <a:p>
            <a:r>
              <a:rPr lang="ru-RU" b="1" dirty="0" smtClean="0">
                <a:latin typeface="Arial" pitchFamily="34" charset="0"/>
                <a:cs typeface="Arial" pitchFamily="34" charset="0"/>
              </a:rPr>
              <a:t>Семья – это основное звено, где формируются полезные привычки и отвергаются вредные.</a:t>
            </a:r>
            <a:endParaRPr lang="ru-RU" b="1" dirty="0">
              <a:latin typeface="Arial" pitchFamily="34" charset="0"/>
              <a:cs typeface="Arial" pitchFamily="34" charset="0"/>
            </a:endParaRPr>
          </a:p>
        </p:txBody>
      </p:sp>
      <p:sp>
        <p:nvSpPr>
          <p:cNvPr id="4" name="Дата 3"/>
          <p:cNvSpPr>
            <a:spLocks noGrp="1"/>
          </p:cNvSpPr>
          <p:nvPr>
            <p:ph type="dt" sz="half" idx="10"/>
          </p:nvPr>
        </p:nvSpPr>
        <p:spPr/>
        <p:txBody>
          <a:bodyPr/>
          <a:lstStyle/>
          <a:p>
            <a:pPr>
              <a:defRPr/>
            </a:pPr>
            <a:fld id="{912CA531-A39B-4424-BAE9-A0FA08FED0AE}" type="datetime1">
              <a:rPr lang="ru-RU" smtClean="0"/>
              <a:pPr>
                <a:defRPr/>
              </a:pPr>
              <a:t>13.10.2014</a:t>
            </a:fld>
            <a:endParaRPr lang="ru-RU"/>
          </a:p>
        </p:txBody>
      </p:sp>
      <p:sp>
        <p:nvSpPr>
          <p:cNvPr id="5" name="Номер слайда 4"/>
          <p:cNvSpPr>
            <a:spLocks noGrp="1"/>
          </p:cNvSpPr>
          <p:nvPr>
            <p:ph type="sldNum" sz="quarter" idx="12"/>
          </p:nvPr>
        </p:nvSpPr>
        <p:spPr/>
        <p:txBody>
          <a:bodyPr/>
          <a:lstStyle/>
          <a:p>
            <a:pPr>
              <a:defRPr/>
            </a:pPr>
            <a:fld id="{BB80FB25-1EF0-4D35-AF0D-83C8039B3831}" type="slidenum">
              <a:rPr lang="ru-RU" smtClean="0"/>
              <a:pPr>
                <a:defRPr/>
              </a:pPr>
              <a:t>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t>Условия формирования привычек</a:t>
            </a:r>
            <a:endParaRPr lang="ru-RU" sz="4000" b="1" dirty="0"/>
          </a:p>
        </p:txBody>
      </p:sp>
      <p:sp>
        <p:nvSpPr>
          <p:cNvPr id="3" name="Содержимое 2"/>
          <p:cNvSpPr>
            <a:spLocks noGrp="1"/>
          </p:cNvSpPr>
          <p:nvPr>
            <p:ph idx="1"/>
          </p:nvPr>
        </p:nvSpPr>
        <p:spPr>
          <a:xfrm>
            <a:off x="457200" y="1857364"/>
            <a:ext cx="8229600" cy="4268799"/>
          </a:xfrm>
        </p:spPr>
        <p:txBody>
          <a:bodyPr/>
          <a:lstStyle/>
          <a:p>
            <a:pPr marL="457200" indent="-457200">
              <a:buAutoNum type="arabicPeriod"/>
            </a:pPr>
            <a:r>
              <a:rPr lang="ru-RU" sz="2400" b="1" i="1" dirty="0" smtClean="0">
                <a:latin typeface="Arial" pitchFamily="34" charset="0"/>
                <a:cs typeface="Arial" pitchFamily="34" charset="0"/>
              </a:rPr>
              <a:t>Пристальное внимание родителей к действиям ребенка, когда они могут оказаться вредными. Выработка правильного навыка и закрепление его в привычку.</a:t>
            </a:r>
          </a:p>
          <a:p>
            <a:pPr marL="457200" indent="-457200">
              <a:buAutoNum type="arabicPeriod"/>
            </a:pPr>
            <a:r>
              <a:rPr lang="ru-RU" sz="2400" b="1" i="1" dirty="0" smtClean="0">
                <a:latin typeface="Arial" pitchFamily="34" charset="0"/>
                <a:cs typeface="Arial" pitchFamily="34" charset="0"/>
              </a:rPr>
              <a:t>Строгая организация всей деятельности ребенка, без подавления инициативы.</a:t>
            </a:r>
          </a:p>
          <a:p>
            <a:pPr marL="457200" indent="-457200">
              <a:buAutoNum type="arabicPeriod"/>
            </a:pPr>
            <a:r>
              <a:rPr lang="ru-RU" sz="2400" b="1" i="1" dirty="0" smtClean="0">
                <a:latin typeface="Arial" pitchFamily="34" charset="0"/>
                <a:cs typeface="Arial" pitchFamily="34" charset="0"/>
              </a:rPr>
              <a:t>Пример взрослых для формирования полезной привычки.</a:t>
            </a:r>
          </a:p>
          <a:p>
            <a:pPr marL="457200" indent="-457200">
              <a:buAutoNum type="arabicPeriod"/>
            </a:pPr>
            <a:r>
              <a:rPr lang="ru-RU" sz="2400" b="1" i="1" dirty="0" smtClean="0">
                <a:latin typeface="Arial" pitchFamily="34" charset="0"/>
                <a:cs typeface="Arial" pitchFamily="34" charset="0"/>
              </a:rPr>
              <a:t>Подкрепляющие действия в виде похвалы, одобрения, примера для других детей или друзей.</a:t>
            </a:r>
          </a:p>
          <a:p>
            <a:endParaRPr lang="ru-RU" dirty="0"/>
          </a:p>
        </p:txBody>
      </p:sp>
      <p:sp>
        <p:nvSpPr>
          <p:cNvPr id="4" name="Дата 3"/>
          <p:cNvSpPr>
            <a:spLocks noGrp="1"/>
          </p:cNvSpPr>
          <p:nvPr>
            <p:ph type="dt" sz="half" idx="10"/>
          </p:nvPr>
        </p:nvSpPr>
        <p:spPr/>
        <p:txBody>
          <a:bodyPr/>
          <a:lstStyle/>
          <a:p>
            <a:pPr>
              <a:defRPr/>
            </a:pPr>
            <a:fld id="{912CA531-A39B-4424-BAE9-A0FA08FED0AE}" type="datetime1">
              <a:rPr lang="ru-RU" smtClean="0"/>
              <a:pPr>
                <a:defRPr/>
              </a:pPr>
              <a:t>13.10.2014</a:t>
            </a:fld>
            <a:endParaRPr lang="ru-RU"/>
          </a:p>
        </p:txBody>
      </p:sp>
      <p:sp>
        <p:nvSpPr>
          <p:cNvPr id="5" name="Номер слайда 4"/>
          <p:cNvSpPr>
            <a:spLocks noGrp="1"/>
          </p:cNvSpPr>
          <p:nvPr>
            <p:ph type="sldNum" sz="quarter" idx="12"/>
          </p:nvPr>
        </p:nvSpPr>
        <p:spPr/>
        <p:txBody>
          <a:bodyPr/>
          <a:lstStyle/>
          <a:p>
            <a:pPr>
              <a:defRPr/>
            </a:pPr>
            <a:fld id="{BB80FB25-1EF0-4D35-AF0D-83C8039B3831}" type="slidenum">
              <a:rPr lang="ru-RU" smtClean="0"/>
              <a:pPr>
                <a:defRPr/>
              </a:pPr>
              <a:t>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7" presetClass="entr" presetSubtype="0" fill="hold" grpId="0" nodeType="afterEffect">
                                  <p:stCondLst>
                                    <p:cond delay="250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par>
                          <p:cTn id="16" fill="hold">
                            <p:stCondLst>
                              <p:cond delay="8160"/>
                            </p:stCondLst>
                            <p:childTnLst>
                              <p:par>
                                <p:cTn id="17" presetID="27" presetClass="entr" presetSubtype="0" fill="hold" grpId="0" nodeType="afterEffect">
                                  <p:stCondLst>
                                    <p:cond delay="250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par>
                          <p:cTn id="22" fill="hold">
                            <p:stCondLst>
                              <p:cond delay="13340"/>
                            </p:stCondLst>
                            <p:childTnLst>
                              <p:par>
                                <p:cTn id="23" presetID="27" presetClass="entr" presetSubtype="0" fill="hold" grpId="0" nodeType="afterEffect">
                                  <p:stCondLst>
                                    <p:cond delay="250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2" end="2"/>
                                            </p:txEl>
                                          </p:spTgt>
                                        </p:tgtEl>
                                        <p:attrNameLst>
                                          <p:attrName>fill.type</p:attrName>
                                        </p:attrNameLst>
                                      </p:cBhvr>
                                      <p:to>
                                        <p:strVal val="solid"/>
                                      </p:to>
                                    </p:set>
                                  </p:childTnLst>
                                </p:cTn>
                              </p:par>
                            </p:childTnLst>
                          </p:cTn>
                        </p:par>
                        <p:par>
                          <p:cTn id="28" fill="hold">
                            <p:stCondLst>
                              <p:cond delay="17720"/>
                            </p:stCondLst>
                            <p:childTnLst>
                              <p:par>
                                <p:cTn id="29" presetID="27" presetClass="entr" presetSubtype="0" fill="hold" grpId="0" nodeType="afterEffect">
                                  <p:stCondLst>
                                    <p:cond delay="2500"/>
                                  </p:stCondLst>
                                  <p:iterate type="lt">
                                    <p:tmPct val="50000"/>
                                  </p:iterate>
                                  <p:childTnLst>
                                    <p:set>
                                      <p:cBhvr>
                                        <p:cTn id="30"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1"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i="1" dirty="0" smtClean="0">
                <a:latin typeface="Arial" pitchFamily="34" charset="0"/>
                <a:cs typeface="Arial" pitchFamily="34" charset="0"/>
              </a:rPr>
              <a:t>Главные ошибки современных семей</a:t>
            </a:r>
            <a:endParaRPr lang="ru-RU" sz="3600" i="1" dirty="0">
              <a:latin typeface="Arial" pitchFamily="34" charset="0"/>
              <a:cs typeface="Arial" pitchFamily="34" charset="0"/>
            </a:endParaRPr>
          </a:p>
        </p:txBody>
      </p:sp>
      <p:sp>
        <p:nvSpPr>
          <p:cNvPr id="3" name="Содержимое 2"/>
          <p:cNvSpPr>
            <a:spLocks noGrp="1"/>
          </p:cNvSpPr>
          <p:nvPr>
            <p:ph idx="1"/>
          </p:nvPr>
        </p:nvSpPr>
        <p:spPr>
          <a:xfrm>
            <a:off x="457200" y="2000241"/>
            <a:ext cx="8229600" cy="2357453"/>
          </a:xfrm>
        </p:spPr>
        <p:txBody>
          <a:bodyPr/>
          <a:lstStyle/>
          <a:p>
            <a:pPr algn="ctr"/>
            <a:r>
              <a:rPr lang="ru-RU" dirty="0" smtClean="0"/>
              <a:t>нехватка семейного общения;</a:t>
            </a:r>
          </a:p>
          <a:p>
            <a:pPr algn="ctr"/>
            <a:r>
              <a:rPr lang="ru-RU" dirty="0" smtClean="0"/>
              <a:t>безразличность в делах детей;</a:t>
            </a:r>
          </a:p>
          <a:p>
            <a:pPr algn="ctr"/>
            <a:r>
              <a:rPr lang="ru-RU" dirty="0" smtClean="0"/>
              <a:t>злоупотребление алкоголем, курением самих родителей.</a:t>
            </a:r>
          </a:p>
          <a:p>
            <a:pPr algn="ctr"/>
            <a:endParaRPr lang="ru-RU" dirty="0"/>
          </a:p>
        </p:txBody>
      </p:sp>
      <p:sp>
        <p:nvSpPr>
          <p:cNvPr id="4" name="Дата 3"/>
          <p:cNvSpPr>
            <a:spLocks noGrp="1"/>
          </p:cNvSpPr>
          <p:nvPr>
            <p:ph type="dt" sz="half" idx="10"/>
          </p:nvPr>
        </p:nvSpPr>
        <p:spPr/>
        <p:txBody>
          <a:bodyPr/>
          <a:lstStyle/>
          <a:p>
            <a:pPr>
              <a:defRPr/>
            </a:pPr>
            <a:fld id="{912CA531-A39B-4424-BAE9-A0FA08FED0AE}" type="datetime1">
              <a:rPr lang="ru-RU" smtClean="0"/>
              <a:pPr>
                <a:defRPr/>
              </a:pPr>
              <a:t>13.10.2014</a:t>
            </a:fld>
            <a:endParaRPr lang="ru-RU"/>
          </a:p>
        </p:txBody>
      </p:sp>
      <p:sp>
        <p:nvSpPr>
          <p:cNvPr id="5" name="Номер слайда 4"/>
          <p:cNvSpPr>
            <a:spLocks noGrp="1"/>
          </p:cNvSpPr>
          <p:nvPr>
            <p:ph type="sldNum" sz="quarter" idx="12"/>
          </p:nvPr>
        </p:nvSpPr>
        <p:spPr/>
        <p:txBody>
          <a:bodyPr/>
          <a:lstStyle/>
          <a:p>
            <a:pPr>
              <a:defRPr/>
            </a:pPr>
            <a:fld id="{BB80FB25-1EF0-4D35-AF0D-83C8039B3831}" type="slidenum">
              <a:rPr lang="ru-RU" smtClean="0"/>
              <a:pPr>
                <a:defRPr/>
              </a:pPr>
              <a:t>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par>
                          <p:cTn id="18" fill="hold">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Зелень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Зелень 1</Template>
  <TotalTime>100</TotalTime>
  <Words>576</Words>
  <Application>Microsoft Office PowerPoint</Application>
  <PresentationFormat>Экран (4:3)</PresentationFormat>
  <Paragraphs>101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Зелень 1</vt:lpstr>
      <vt:lpstr>СОВМЕСТНАЯ РАБОТА СЕМЬИ И ШКОЛЫ ПО ПРОФИЛАКТИКЕ ВРЕДНЫХ ПРИВЫЧЕК   У УЧАЩИХСЯ</vt:lpstr>
      <vt:lpstr>Что значит быть здоровым для ребенка?</vt:lpstr>
      <vt:lpstr>ТИПЫ СЕМЕЙ</vt:lpstr>
      <vt:lpstr>Презентация PowerPoint</vt:lpstr>
      <vt:lpstr>Особенности семейного воспитания</vt:lpstr>
      <vt:lpstr>Негативные факторы семейного воспитания</vt:lpstr>
      <vt:lpstr>Презентация PowerPoint</vt:lpstr>
      <vt:lpstr>Условия формирования привычек</vt:lpstr>
      <vt:lpstr>Главные ошибки современных семей</vt:lpstr>
      <vt:lpstr>Формируют потребность в здоровом образе жизни:</vt:lpstr>
      <vt:lpstr>Презентация PowerPoint</vt:lpstr>
      <vt:lpstr>Профилактика - </vt:lpstr>
      <vt:lpstr>Презентация PowerPoint</vt:lpstr>
      <vt:lpstr>Пропаганда здорового и безопасного образа жизни должна быть наступательной и плановой</vt:lpstr>
      <vt:lpstr>Презентация PowerPoint</vt:lpstr>
      <vt:lpstr>Презентация PowerPoint</vt:lpstr>
    </vt:vector>
  </TitlesOfParts>
  <Company>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СОВМЕСТНАЯ РАБОТА СЕМЬИ И ШКОЛЫ ПО ПРОФИЛАКТИКЕ ВРЕДНЫХ ПРИВЫЧЕК   У УЧАЩИХСЯ</dc:title>
  <dc:creator>Елена</dc:creator>
  <dc:description>http://aida.ucoz.ru</dc:description>
  <cp:lastModifiedBy>Елена</cp:lastModifiedBy>
  <cp:revision>24</cp:revision>
  <dcterms:created xsi:type="dcterms:W3CDTF">2012-01-09T00:31:20Z</dcterms:created>
  <dcterms:modified xsi:type="dcterms:W3CDTF">2014-10-13T07:44:38Z</dcterms:modified>
  <cp:category>шаблоны к Powerpoint</cp:category>
</cp:coreProperties>
</file>