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7D43E-4B55-4CF8-9AFD-D32C97A70F84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D5DDF-53A8-42D2-A95E-FA2BDFA83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5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уроки\yandsearch_files\341767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14363"/>
            <a:ext cx="4176464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033021"/>
            <a:ext cx="374441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Орнамент (от лат. </a:t>
            </a:r>
            <a:r>
              <a:rPr lang="en-US" dirty="0">
                <a:ea typeface="Calibri"/>
                <a:cs typeface="Times New Roman"/>
              </a:rPr>
              <a:t>Ornamentum</a:t>
            </a:r>
            <a:r>
              <a:rPr lang="ru-RU" dirty="0">
                <a:ea typeface="Calibri"/>
                <a:cs typeface="Times New Roman"/>
              </a:rPr>
              <a:t> – украшение) – узор, составленный из ритмически чередующихся элементов растительного и животного мира, а также геометрических форм.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23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рн_files\048_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620688"/>
            <a:ext cx="543877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уро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уроки\yandsearch_files\i_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5202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уроки\орна_files\we1gm4ptwwcobcl2ly6ntfhjbfkmu9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849260"/>
            <a:ext cx="4762500" cy="34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908720"/>
            <a:ext cx="4359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Орнаменты подразделяются на плоские</a:t>
            </a:r>
          </a:p>
        </p:txBody>
      </p:sp>
    </p:spTree>
    <p:extLst>
      <p:ext uri="{BB962C8B-B14F-4D97-AF65-F5344CB8AC3E}">
        <p14:creationId xmlns:p14="http://schemas.microsoft.com/office/powerpoint/2010/main" val="41838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692696"/>
            <a:ext cx="14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 рельефные</a:t>
            </a:r>
          </a:p>
        </p:txBody>
      </p:sp>
      <p:pic>
        <p:nvPicPr>
          <p:cNvPr id="5122" name="Picture 2" descr="C:\Users\1\Desktop\уроки\рельефный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уроки\yandsearch_files\i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476672"/>
            <a:ext cx="23705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уроки\орна_file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21602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esktop\уроки\орнам_files\i_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2996951"/>
            <a:ext cx="222654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Повторение одной и той же группы элементов в узоре носит название мотива.</a:t>
            </a:r>
          </a:p>
        </p:txBody>
      </p:sp>
      <p:pic>
        <p:nvPicPr>
          <p:cNvPr id="6146" name="Picture 2" descr="C:\Users\1\Desktop\уроки\мотив орнамен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4482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уроки\орнам_files\137202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22" y="1700808"/>
            <a:ext cx="25922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уроки\орнам_files\0_62816_36514eef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31775"/>
            <a:ext cx="2520281" cy="39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Примером одномотивного узора является знаменитый древнегреческий «меандр».</a:t>
            </a:r>
          </a:p>
        </p:txBody>
      </p:sp>
      <p:pic>
        <p:nvPicPr>
          <p:cNvPr id="1026" name="Picture 2" descr="C:\Users\1\Desktop\уроки\меан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8575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уроки\критская вол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8083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уроки\ме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1574469"/>
            <a:ext cx="288032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уроки\меан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717032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2013-02-17T09:43:43Z</dcterms:created>
  <dcterms:modified xsi:type="dcterms:W3CDTF">2013-02-17T11:22:48Z</dcterms:modified>
</cp:coreProperties>
</file>