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4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332657"/>
            <a:ext cx="7772400" cy="1080119"/>
          </a:xfrm>
        </p:spPr>
        <p:txBody>
          <a:bodyPr/>
          <a:lstStyle/>
          <a:p>
            <a:r>
              <a:rPr lang="ru-RU" dirty="0" smtClean="0"/>
              <a:t>Виды орнамента</a:t>
            </a:r>
            <a:endParaRPr lang="ru-RU" dirty="0"/>
          </a:p>
        </p:txBody>
      </p:sp>
      <p:pic>
        <p:nvPicPr>
          <p:cNvPr id="1026" name="Picture 2" descr="C:\Users\1\Desktop\уроки\ленточный орнамент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060848"/>
            <a:ext cx="2457450" cy="1849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1\Desktop\уроки\сетч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642" y="2178854"/>
            <a:ext cx="1728192" cy="1778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1\Desktop\уроки\ком зам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178854"/>
            <a:ext cx="2016224" cy="1795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34466" y="4653136"/>
            <a:ext cx="22996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Ленточный орнамент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779912" y="4641314"/>
            <a:ext cx="2232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Сетчатый орнамент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444207" y="4629492"/>
            <a:ext cx="25202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Композиционно-замкнутый орнамент</a:t>
            </a:r>
          </a:p>
        </p:txBody>
      </p:sp>
    </p:spTree>
    <p:extLst>
      <p:ext uri="{BB962C8B-B14F-4D97-AF65-F5344CB8AC3E}">
        <p14:creationId xmlns:p14="http://schemas.microsoft.com/office/powerpoint/2010/main" val="34966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91680" y="404664"/>
            <a:ext cx="5486400" cy="720080"/>
          </a:xfrm>
        </p:spPr>
        <p:txBody>
          <a:bodyPr>
            <a:normAutofit fontScale="92500" lnSpcReduction="10000"/>
          </a:bodyPr>
          <a:lstStyle/>
          <a:p>
            <a:r>
              <a:rPr lang="ru-RU" sz="1600" dirty="0" smtClean="0"/>
              <a:t>Ленточный орнамент имеет вид ленты или полосы. Состоит из повторяющихся элементов и ограничен сверху и снизу. Этот орнамент подразделяется на фриз, бордюр и кайму.</a:t>
            </a:r>
            <a:endParaRPr lang="ru-RU" sz="1600" dirty="0"/>
          </a:p>
        </p:txBody>
      </p:sp>
      <p:pic>
        <p:nvPicPr>
          <p:cNvPr id="2050" name="Picture 2" descr="C:\Users\1\Desktop\уроки\рел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280381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1\Desktop\уроки\орнам_files\004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53325" y="3143219"/>
            <a:ext cx="2376264" cy="28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039830" y="2086501"/>
            <a:ext cx="10289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Фриз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105856" y="4005064"/>
            <a:ext cx="962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Бордюр</a:t>
            </a:r>
          </a:p>
        </p:txBody>
      </p:sp>
    </p:spTree>
    <p:extLst>
      <p:ext uri="{BB962C8B-B14F-4D97-AF65-F5344CB8AC3E}">
        <p14:creationId xmlns:p14="http://schemas.microsoft.com/office/powerpoint/2010/main" val="373612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2" r="5752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b="1" dirty="0" smtClean="0"/>
              <a:t>Фриз</a:t>
            </a:r>
            <a:r>
              <a:rPr lang="ru-RU" dirty="0" smtClean="0"/>
              <a:t> – орнаментальная композиция, предназначенная для декоративного оформления верхней части.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36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00" b="13500"/>
          <a:stretch>
            <a:fillRect/>
          </a:stretch>
        </p:blipFill>
        <p:spPr>
          <a:xfrm>
            <a:off x="2123728" y="692695"/>
            <a:ext cx="5040560" cy="3672409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51720" y="4941168"/>
            <a:ext cx="5486400" cy="1231032"/>
          </a:xfrm>
        </p:spPr>
        <p:txBody>
          <a:bodyPr/>
          <a:lstStyle/>
          <a:p>
            <a:r>
              <a:rPr lang="ru-RU" b="1" dirty="0" smtClean="0"/>
              <a:t>Бордюр</a:t>
            </a:r>
            <a:r>
              <a:rPr lang="ru-RU" dirty="0" smtClean="0"/>
              <a:t> – полоса, подчеркивающая края какой-либо плоскости или объемной фигуры.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246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50" b="18250"/>
          <a:stretch>
            <a:fillRect/>
          </a:stretch>
        </p:blipFill>
        <p:spPr>
          <a:xfrm>
            <a:off x="1792288" y="612775"/>
            <a:ext cx="2707704" cy="2672209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35696" y="4005064"/>
            <a:ext cx="6120680" cy="864096"/>
          </a:xfrm>
        </p:spPr>
        <p:txBody>
          <a:bodyPr/>
          <a:lstStyle/>
          <a:p>
            <a:r>
              <a:rPr lang="ru-RU" b="1" dirty="0" smtClean="0"/>
              <a:t>Кайма</a:t>
            </a:r>
            <a:r>
              <a:rPr lang="ru-RU" dirty="0" smtClean="0"/>
              <a:t> – узорная полоса, обрамляющая плоскость.</a:t>
            </a:r>
            <a:endParaRPr lang="ru-RU" dirty="0"/>
          </a:p>
        </p:txBody>
      </p:sp>
      <p:pic>
        <p:nvPicPr>
          <p:cNvPr id="3074" name="Picture 2" descr="C:\Users\1\Desktop\уроки\кайм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620688"/>
            <a:ext cx="3024336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918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Сетчатый орнамент</a:t>
            </a: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" b="2500"/>
          <a:stretch>
            <a:fillRect/>
          </a:stretch>
        </p:blipFill>
        <p:spPr>
          <a:xfrm>
            <a:off x="467544" y="612775"/>
            <a:ext cx="4104456" cy="360831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Обладает движением во всех направлениях геометрической основе.</a:t>
            </a:r>
            <a:endParaRPr lang="ru-RU" dirty="0"/>
          </a:p>
        </p:txBody>
      </p:sp>
      <p:pic>
        <p:nvPicPr>
          <p:cNvPr id="4098" name="Picture 2" descr="C:\Users\1\Desktop\уроки\сетчатый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620688"/>
            <a:ext cx="3816424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760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Композиционно-замкнутый орнамент</a:t>
            </a: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00" b="6500"/>
          <a:stretch>
            <a:fillRect/>
          </a:stretch>
        </p:blipFill>
        <p:spPr>
          <a:xfrm>
            <a:off x="827584" y="612775"/>
            <a:ext cx="3888432" cy="2816225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Это мотив, заключенный внутри круга, многоугольника или квадрата.</a:t>
            </a:r>
            <a:endParaRPr lang="ru-RU" dirty="0"/>
          </a:p>
        </p:txBody>
      </p:sp>
      <p:pic>
        <p:nvPicPr>
          <p:cNvPr id="5122" name="Picture 2" descr="C:\Users\1\Desktop\уроки\композиц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548680"/>
            <a:ext cx="3096344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48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93</Words>
  <Application>Microsoft Office PowerPoint</Application>
  <PresentationFormat>Экран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Виды орнамента</vt:lpstr>
      <vt:lpstr>Презентация PowerPoint</vt:lpstr>
      <vt:lpstr>Презентация PowerPoint</vt:lpstr>
      <vt:lpstr>Презентация PowerPoint</vt:lpstr>
      <vt:lpstr>Презентация PowerPoint</vt:lpstr>
      <vt:lpstr>Сетчатый орнамент</vt:lpstr>
      <vt:lpstr>Композиционно-замкнутый орнамент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орнамента</dc:title>
  <dc:creator>1</dc:creator>
  <cp:lastModifiedBy>1</cp:lastModifiedBy>
  <cp:revision>5</cp:revision>
  <dcterms:created xsi:type="dcterms:W3CDTF">2013-02-17T09:43:43Z</dcterms:created>
  <dcterms:modified xsi:type="dcterms:W3CDTF">2013-02-17T12:13:55Z</dcterms:modified>
</cp:coreProperties>
</file>