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19"/>
          </a:xfrm>
        </p:spPr>
        <p:txBody>
          <a:bodyPr/>
          <a:lstStyle/>
          <a:p>
            <a:r>
              <a:rPr lang="ru-RU" dirty="0" smtClean="0"/>
              <a:t>Виды орнамента</a:t>
            </a:r>
            <a:endParaRPr lang="ru-RU" dirty="0"/>
          </a:p>
        </p:txBody>
      </p:sp>
      <p:pic>
        <p:nvPicPr>
          <p:cNvPr id="1026" name="Picture 2" descr="C:\Users\1\Desktop\уроки\ленточный орнам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2457450" cy="184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уроки\сет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42" y="2178854"/>
            <a:ext cx="1728192" cy="177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esktop\уроки\ком за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78854"/>
            <a:ext cx="2016224" cy="179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4466" y="4653136"/>
            <a:ext cx="229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Ленточный орнамент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641314"/>
            <a:ext cx="2232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Сетчатый орнамент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44207" y="4629492"/>
            <a:ext cx="252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Композиционно-замкнутый орнамент</a:t>
            </a:r>
          </a:p>
        </p:txBody>
      </p:sp>
    </p:spTree>
    <p:extLst>
      <p:ext uri="{BB962C8B-B14F-4D97-AF65-F5344CB8AC3E}">
        <p14:creationId xmlns:p14="http://schemas.microsoft.com/office/powerpoint/2010/main" val="3496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404664"/>
            <a:ext cx="5486400" cy="72008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Ленточный орнамент имеет вид ленты или полосы. Состоит из повторяющихся элементов и ограничен сверху и снизу. Этот орнамент подразделяется на фриз, бордюр и кайму.</a:t>
            </a:r>
            <a:endParaRPr lang="ru-RU" sz="1600" dirty="0"/>
          </a:p>
        </p:txBody>
      </p:sp>
      <p:pic>
        <p:nvPicPr>
          <p:cNvPr id="2050" name="Picture 2" descr="C:\Users\1\Desktop\уроки\ре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80381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Desktop\уроки\орнам_files\00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3325" y="3143219"/>
            <a:ext cx="2376264" cy="280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39830" y="2086501"/>
            <a:ext cx="1028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Фриз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05856" y="4005064"/>
            <a:ext cx="962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Бордюр</a:t>
            </a:r>
          </a:p>
        </p:txBody>
      </p:sp>
    </p:spTree>
    <p:extLst>
      <p:ext uri="{BB962C8B-B14F-4D97-AF65-F5344CB8AC3E}">
        <p14:creationId xmlns:p14="http://schemas.microsoft.com/office/powerpoint/2010/main" val="3736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2" r="575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Фриз</a:t>
            </a:r>
            <a:r>
              <a:rPr lang="ru-RU" dirty="0" smtClean="0"/>
              <a:t> – орнаментальная композиция, предназначенная для декоративного оформления верхней части.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0" b="13500"/>
          <a:stretch>
            <a:fillRect/>
          </a:stretch>
        </p:blipFill>
        <p:spPr>
          <a:xfrm>
            <a:off x="2123728" y="692695"/>
            <a:ext cx="5040560" cy="36724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1720" y="4941168"/>
            <a:ext cx="5486400" cy="1231032"/>
          </a:xfrm>
        </p:spPr>
        <p:txBody>
          <a:bodyPr/>
          <a:lstStyle/>
          <a:p>
            <a:r>
              <a:rPr lang="ru-RU" b="1" dirty="0" smtClean="0"/>
              <a:t>Бордюр</a:t>
            </a:r>
            <a:r>
              <a:rPr lang="ru-RU" dirty="0" smtClean="0"/>
              <a:t> – полоса, подчеркивающая края какой-либо плоскости или объемной фигуры.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4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0" b="18250"/>
          <a:stretch>
            <a:fillRect/>
          </a:stretch>
        </p:blipFill>
        <p:spPr>
          <a:xfrm>
            <a:off x="1792288" y="612775"/>
            <a:ext cx="2707704" cy="26722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4005064"/>
            <a:ext cx="6120680" cy="864096"/>
          </a:xfrm>
        </p:spPr>
        <p:txBody>
          <a:bodyPr/>
          <a:lstStyle/>
          <a:p>
            <a:r>
              <a:rPr lang="ru-RU" b="1" dirty="0" smtClean="0"/>
              <a:t>Кайма</a:t>
            </a:r>
            <a:r>
              <a:rPr lang="ru-RU" dirty="0" smtClean="0"/>
              <a:t> – узорная полоса, обрамляющая плоскость.</a:t>
            </a:r>
            <a:endParaRPr lang="ru-RU" dirty="0"/>
          </a:p>
        </p:txBody>
      </p:sp>
      <p:pic>
        <p:nvPicPr>
          <p:cNvPr id="3074" name="Picture 2" descr="C:\Users\1\Desktop\уроки\кай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0243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Сетчатый орнамент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" b="2500"/>
          <a:stretch>
            <a:fillRect/>
          </a:stretch>
        </p:blipFill>
        <p:spPr>
          <a:xfrm>
            <a:off x="467544" y="612775"/>
            <a:ext cx="4104456" cy="36083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Обладает движением во всех направлениях геометрической основе.</a:t>
            </a:r>
            <a:endParaRPr lang="ru-RU" dirty="0"/>
          </a:p>
        </p:txBody>
      </p:sp>
      <p:pic>
        <p:nvPicPr>
          <p:cNvPr id="4098" name="Picture 2" descr="C:\Users\1\Desktop\уроки\сетчат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38164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6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Композиционно-замкнутый орнамент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0" b="6500"/>
          <a:stretch>
            <a:fillRect/>
          </a:stretch>
        </p:blipFill>
        <p:spPr>
          <a:xfrm>
            <a:off x="827584" y="612775"/>
            <a:ext cx="3888432" cy="28162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Это мотив, заключенный внутри круга, многоугольника или квадрата.</a:t>
            </a:r>
            <a:endParaRPr lang="ru-RU" dirty="0"/>
          </a:p>
        </p:txBody>
      </p:sp>
      <p:pic>
        <p:nvPicPr>
          <p:cNvPr id="5122" name="Picture 2" descr="C:\Users\1\Desktop\уроки\компози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8680"/>
            <a:ext cx="309634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Виды орнамента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Сетчатый орнамент</vt:lpstr>
      <vt:lpstr>Композиционно-замкнутый орнамент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орнамента</dc:title>
  <dc:creator>1</dc:creator>
  <cp:lastModifiedBy>1</cp:lastModifiedBy>
  <cp:revision>5</cp:revision>
  <dcterms:created xsi:type="dcterms:W3CDTF">2013-02-17T09:43:43Z</dcterms:created>
  <dcterms:modified xsi:type="dcterms:W3CDTF">2013-02-17T12:13:55Z</dcterms:modified>
</cp:coreProperties>
</file>